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7.jpg" ContentType="image/jpg"/>
  <Override PartName="/ppt/media/image42.jpg" ContentType="image/jpg"/>
  <Override PartName="/ppt/media/image44.jpg" ContentType="image/jpg"/>
  <Override PartName="/ppt/media/image46.jpg" ContentType="image/jpg"/>
  <Override PartName="/ppt/media/image69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9.jpg" ContentType="image/jpg"/>
  <Override PartName="/ppt/media/image87.jpg" ContentType="image/jpg"/>
  <Override PartName="/ppt/media/image88.jpg" ContentType="image/jpg"/>
  <Override PartName="/ppt/media/image90.jpg" ContentType="image/jpg"/>
  <Override PartName="/ppt/media/image92.jpg" ContentType="image/jpg"/>
  <Override PartName="/ppt/media/image9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4" r:id="rId28"/>
    <p:sldId id="285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01752"/>
            <a:ext cx="12192000" cy="91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06551"/>
            <a:ext cx="12192000" cy="91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911352"/>
            <a:ext cx="12192000" cy="91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216152"/>
            <a:ext cx="12192000" cy="914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520952"/>
            <a:ext cx="12192000" cy="914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825751"/>
            <a:ext cx="12192000" cy="91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130551"/>
            <a:ext cx="12192000" cy="91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435351"/>
            <a:ext cx="12192000" cy="9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740151"/>
            <a:ext cx="12192000" cy="914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044951"/>
            <a:ext cx="12192000" cy="91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349752"/>
            <a:ext cx="12192000" cy="914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654552"/>
            <a:ext cx="12192000" cy="914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959352"/>
            <a:ext cx="12192000" cy="914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264152"/>
            <a:ext cx="12192000" cy="914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568952"/>
            <a:ext cx="12192000" cy="914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873752"/>
            <a:ext cx="12192000" cy="914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178552"/>
            <a:ext cx="12192000" cy="914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483352"/>
            <a:ext cx="12192000" cy="914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788152"/>
            <a:ext cx="12192000" cy="914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092952"/>
            <a:ext cx="12192000" cy="914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397752"/>
            <a:ext cx="12192000" cy="914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702552"/>
            <a:ext cx="12192000" cy="914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" y="1523"/>
            <a:ext cx="9143" cy="685799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768" y="1523"/>
            <a:ext cx="9143" cy="685799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151" y="1523"/>
            <a:ext cx="9143" cy="68579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535" y="1523"/>
            <a:ext cx="9143" cy="685799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9968" y="1523"/>
            <a:ext cx="9143" cy="68579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351" y="1523"/>
            <a:ext cx="9143" cy="68579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5" y="1523"/>
            <a:ext cx="9143" cy="685799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168" y="1523"/>
            <a:ext cx="9143" cy="685799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4552" y="1523"/>
            <a:ext cx="9144" cy="685799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9935" y="1523"/>
            <a:ext cx="9143" cy="685799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8368" y="1523"/>
            <a:ext cx="9144" cy="685799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3752" y="1523"/>
            <a:ext cx="9144" cy="685799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9135" y="1523"/>
            <a:ext cx="9143" cy="685799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7568" y="1523"/>
            <a:ext cx="9144" cy="685799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2952" y="1523"/>
            <a:ext cx="9144" cy="685799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335" y="1523"/>
            <a:ext cx="9143" cy="685799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6767" y="1523"/>
            <a:ext cx="9143" cy="685799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2152" y="1523"/>
            <a:ext cx="9144" cy="685799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7535" y="1523"/>
            <a:ext cx="9144" cy="685799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5967" y="1523"/>
            <a:ext cx="9143" cy="685799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1523"/>
            <a:ext cx="9144" cy="685799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6735" y="1523"/>
            <a:ext cx="9144" cy="68579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5167" y="1523"/>
            <a:ext cx="9143" cy="6857999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0552" y="1523"/>
            <a:ext cx="9144" cy="685799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5935" y="1523"/>
            <a:ext cx="9144" cy="685799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4367" y="1523"/>
            <a:ext cx="9143" cy="685799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5680" y="0"/>
            <a:ext cx="9144" cy="682599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8767" y="0"/>
            <a:ext cx="9143" cy="67863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3567" y="1523"/>
            <a:ext cx="9143" cy="685799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1415" y="0"/>
            <a:ext cx="7720584" cy="152400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11788139" y="1523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144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29539" y="812291"/>
            <a:ext cx="2520950" cy="2426335"/>
          </a:xfrm>
          <a:custGeom>
            <a:avLst/>
            <a:gdLst/>
            <a:ahLst/>
            <a:cxnLst/>
            <a:rect l="l" t="t" r="r" b="b"/>
            <a:pathLst>
              <a:path w="2520950" h="2426335">
                <a:moveTo>
                  <a:pt x="2520696" y="106680"/>
                </a:moveTo>
                <a:lnTo>
                  <a:pt x="140208" y="106680"/>
                </a:lnTo>
              </a:path>
              <a:path w="2520950" h="2426335">
                <a:moveTo>
                  <a:pt x="140208" y="106680"/>
                </a:moveTo>
                <a:lnTo>
                  <a:pt x="140208" y="2426208"/>
                </a:lnTo>
              </a:path>
              <a:path w="2520950" h="2426335">
                <a:moveTo>
                  <a:pt x="130886" y="0"/>
                </a:moveTo>
                <a:lnTo>
                  <a:pt x="129933" y="0"/>
                </a:lnTo>
                <a:lnTo>
                  <a:pt x="128981" y="0"/>
                </a:lnTo>
                <a:lnTo>
                  <a:pt x="128028" y="0"/>
                </a:lnTo>
                <a:lnTo>
                  <a:pt x="78197" y="7536"/>
                </a:lnTo>
                <a:lnTo>
                  <a:pt x="37501" y="28098"/>
                </a:lnTo>
                <a:lnTo>
                  <a:pt x="10062" y="58614"/>
                </a:lnTo>
                <a:lnTo>
                  <a:pt x="0" y="96012"/>
                </a:lnTo>
                <a:lnTo>
                  <a:pt x="10062" y="133409"/>
                </a:lnTo>
                <a:lnTo>
                  <a:pt x="37501" y="163925"/>
                </a:lnTo>
                <a:lnTo>
                  <a:pt x="78197" y="184487"/>
                </a:lnTo>
                <a:lnTo>
                  <a:pt x="128028" y="192024"/>
                </a:lnTo>
                <a:lnTo>
                  <a:pt x="177211" y="184679"/>
                </a:lnTo>
                <a:lnTo>
                  <a:pt x="217604" y="164607"/>
                </a:lnTo>
                <a:lnTo>
                  <a:pt x="245211" y="134748"/>
                </a:lnTo>
                <a:lnTo>
                  <a:pt x="256032" y="98044"/>
                </a:lnTo>
              </a:path>
            </a:pathLst>
          </a:custGeom>
          <a:ln w="9144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85750" y="1517776"/>
            <a:ext cx="5749290" cy="914400"/>
          </a:xfrm>
          <a:custGeom>
            <a:avLst/>
            <a:gdLst/>
            <a:ahLst/>
            <a:cxnLst/>
            <a:rect l="l" t="t" r="r" b="b"/>
            <a:pathLst>
              <a:path w="5749290" h="914400">
                <a:moveTo>
                  <a:pt x="5748909" y="0"/>
                </a:moveTo>
                <a:lnTo>
                  <a:pt x="0" y="0"/>
                </a:lnTo>
                <a:lnTo>
                  <a:pt x="0" y="914400"/>
                </a:lnTo>
                <a:lnTo>
                  <a:pt x="5748909" y="914400"/>
                </a:lnTo>
                <a:lnTo>
                  <a:pt x="57489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034659" y="1517776"/>
            <a:ext cx="5749290" cy="914400"/>
          </a:xfrm>
          <a:custGeom>
            <a:avLst/>
            <a:gdLst/>
            <a:ahLst/>
            <a:cxnLst/>
            <a:rect l="l" t="t" r="r" b="b"/>
            <a:pathLst>
              <a:path w="5749290" h="914400">
                <a:moveTo>
                  <a:pt x="5748909" y="0"/>
                </a:moveTo>
                <a:lnTo>
                  <a:pt x="0" y="0"/>
                </a:lnTo>
                <a:lnTo>
                  <a:pt x="0" y="914400"/>
                </a:lnTo>
                <a:lnTo>
                  <a:pt x="5748909" y="914400"/>
                </a:lnTo>
                <a:lnTo>
                  <a:pt x="5748909" y="0"/>
                </a:lnTo>
                <a:close/>
              </a:path>
            </a:pathLst>
          </a:custGeom>
          <a:solidFill>
            <a:srgbClr val="71F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85750" y="2432177"/>
            <a:ext cx="2874645" cy="640080"/>
          </a:xfrm>
          <a:custGeom>
            <a:avLst/>
            <a:gdLst/>
            <a:ahLst/>
            <a:cxnLst/>
            <a:rect l="l" t="t" r="r" b="b"/>
            <a:pathLst>
              <a:path w="2874645" h="640080">
                <a:moveTo>
                  <a:pt x="2874518" y="0"/>
                </a:moveTo>
                <a:lnTo>
                  <a:pt x="0" y="0"/>
                </a:lnTo>
                <a:lnTo>
                  <a:pt x="0" y="640079"/>
                </a:lnTo>
                <a:lnTo>
                  <a:pt x="2874518" y="640079"/>
                </a:lnTo>
                <a:lnTo>
                  <a:pt x="28745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3160267" y="2432177"/>
            <a:ext cx="2874645" cy="640080"/>
          </a:xfrm>
          <a:custGeom>
            <a:avLst/>
            <a:gdLst/>
            <a:ahLst/>
            <a:cxnLst/>
            <a:rect l="l" t="t" r="r" b="b"/>
            <a:pathLst>
              <a:path w="2874645" h="640080">
                <a:moveTo>
                  <a:pt x="2874518" y="0"/>
                </a:moveTo>
                <a:lnTo>
                  <a:pt x="0" y="0"/>
                </a:lnTo>
                <a:lnTo>
                  <a:pt x="0" y="640079"/>
                </a:lnTo>
                <a:lnTo>
                  <a:pt x="2874518" y="640079"/>
                </a:lnTo>
                <a:lnTo>
                  <a:pt x="287451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034659" y="2432177"/>
            <a:ext cx="2874645" cy="640080"/>
          </a:xfrm>
          <a:custGeom>
            <a:avLst/>
            <a:gdLst/>
            <a:ahLst/>
            <a:cxnLst/>
            <a:rect l="l" t="t" r="r" b="b"/>
            <a:pathLst>
              <a:path w="2874645" h="640080">
                <a:moveTo>
                  <a:pt x="2874517" y="0"/>
                </a:moveTo>
                <a:lnTo>
                  <a:pt x="0" y="0"/>
                </a:lnTo>
                <a:lnTo>
                  <a:pt x="0" y="640079"/>
                </a:lnTo>
                <a:lnTo>
                  <a:pt x="2874517" y="640079"/>
                </a:lnTo>
                <a:lnTo>
                  <a:pt x="2874517" y="0"/>
                </a:lnTo>
                <a:close/>
              </a:path>
            </a:pathLst>
          </a:custGeom>
          <a:solidFill>
            <a:srgbClr val="94F5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909176" y="2432177"/>
            <a:ext cx="2874645" cy="640080"/>
          </a:xfrm>
          <a:custGeom>
            <a:avLst/>
            <a:gdLst/>
            <a:ahLst/>
            <a:cxnLst/>
            <a:rect l="l" t="t" r="r" b="b"/>
            <a:pathLst>
              <a:path w="2874645" h="640080">
                <a:moveTo>
                  <a:pt x="2874518" y="0"/>
                </a:moveTo>
                <a:lnTo>
                  <a:pt x="0" y="0"/>
                </a:lnTo>
                <a:lnTo>
                  <a:pt x="0" y="640079"/>
                </a:lnTo>
                <a:lnTo>
                  <a:pt x="2874518" y="640079"/>
                </a:lnTo>
                <a:lnTo>
                  <a:pt x="2874518" y="0"/>
                </a:lnTo>
                <a:close/>
              </a:path>
            </a:pathLst>
          </a:custGeom>
          <a:solidFill>
            <a:srgbClr val="71F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85750" y="3072269"/>
            <a:ext cx="2874645" cy="2834640"/>
          </a:xfrm>
          <a:custGeom>
            <a:avLst/>
            <a:gdLst/>
            <a:ahLst/>
            <a:cxnLst/>
            <a:rect l="l" t="t" r="r" b="b"/>
            <a:pathLst>
              <a:path w="2874645" h="2834640">
                <a:moveTo>
                  <a:pt x="2874518" y="0"/>
                </a:moveTo>
                <a:lnTo>
                  <a:pt x="0" y="0"/>
                </a:lnTo>
                <a:lnTo>
                  <a:pt x="0" y="2834640"/>
                </a:lnTo>
                <a:lnTo>
                  <a:pt x="2874518" y="2834640"/>
                </a:lnTo>
                <a:lnTo>
                  <a:pt x="28745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160267" y="3072269"/>
            <a:ext cx="2874645" cy="2834640"/>
          </a:xfrm>
          <a:custGeom>
            <a:avLst/>
            <a:gdLst/>
            <a:ahLst/>
            <a:cxnLst/>
            <a:rect l="l" t="t" r="r" b="b"/>
            <a:pathLst>
              <a:path w="2874645" h="2834640">
                <a:moveTo>
                  <a:pt x="2874518" y="0"/>
                </a:moveTo>
                <a:lnTo>
                  <a:pt x="0" y="0"/>
                </a:lnTo>
                <a:lnTo>
                  <a:pt x="0" y="2834640"/>
                </a:lnTo>
                <a:lnTo>
                  <a:pt x="2874518" y="2834640"/>
                </a:lnTo>
                <a:lnTo>
                  <a:pt x="287451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034659" y="3072269"/>
            <a:ext cx="2874645" cy="2834640"/>
          </a:xfrm>
          <a:custGeom>
            <a:avLst/>
            <a:gdLst/>
            <a:ahLst/>
            <a:cxnLst/>
            <a:rect l="l" t="t" r="r" b="b"/>
            <a:pathLst>
              <a:path w="2874645" h="2834640">
                <a:moveTo>
                  <a:pt x="2874517" y="0"/>
                </a:moveTo>
                <a:lnTo>
                  <a:pt x="0" y="0"/>
                </a:lnTo>
                <a:lnTo>
                  <a:pt x="0" y="2834640"/>
                </a:lnTo>
                <a:lnTo>
                  <a:pt x="2874517" y="2834640"/>
                </a:lnTo>
                <a:lnTo>
                  <a:pt x="2874517" y="0"/>
                </a:lnTo>
                <a:close/>
              </a:path>
            </a:pathLst>
          </a:custGeom>
          <a:solidFill>
            <a:srgbClr val="94F5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909176" y="3072269"/>
            <a:ext cx="2874645" cy="2834640"/>
          </a:xfrm>
          <a:custGeom>
            <a:avLst/>
            <a:gdLst/>
            <a:ahLst/>
            <a:cxnLst/>
            <a:rect l="l" t="t" r="r" b="b"/>
            <a:pathLst>
              <a:path w="2874645" h="2834640">
                <a:moveTo>
                  <a:pt x="2874518" y="0"/>
                </a:moveTo>
                <a:lnTo>
                  <a:pt x="0" y="0"/>
                </a:lnTo>
                <a:lnTo>
                  <a:pt x="0" y="2834640"/>
                </a:lnTo>
                <a:lnTo>
                  <a:pt x="2874518" y="2834640"/>
                </a:lnTo>
                <a:lnTo>
                  <a:pt x="2874518" y="0"/>
                </a:lnTo>
                <a:close/>
              </a:path>
            </a:pathLst>
          </a:custGeom>
          <a:solidFill>
            <a:srgbClr val="71F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3160267" y="1511426"/>
            <a:ext cx="5749290" cy="4402455"/>
          </a:xfrm>
          <a:custGeom>
            <a:avLst/>
            <a:gdLst/>
            <a:ahLst/>
            <a:cxnLst/>
            <a:rect l="l" t="t" r="r" b="b"/>
            <a:pathLst>
              <a:path w="5749290" h="4402455">
                <a:moveTo>
                  <a:pt x="0" y="901700"/>
                </a:moveTo>
                <a:lnTo>
                  <a:pt x="0" y="4401832"/>
                </a:lnTo>
              </a:path>
              <a:path w="5749290" h="4402455">
                <a:moveTo>
                  <a:pt x="2874391" y="0"/>
                </a:moveTo>
                <a:lnTo>
                  <a:pt x="2874391" y="4401832"/>
                </a:lnTo>
              </a:path>
              <a:path w="5749290" h="4402455">
                <a:moveTo>
                  <a:pt x="5748908" y="901700"/>
                </a:moveTo>
                <a:lnTo>
                  <a:pt x="5748908" y="44018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79400" y="2432177"/>
            <a:ext cx="11510645" cy="0"/>
          </a:xfrm>
          <a:custGeom>
            <a:avLst/>
            <a:gdLst/>
            <a:ahLst/>
            <a:cxnLst/>
            <a:rect l="l" t="t" r="r" b="b"/>
            <a:pathLst>
              <a:path w="11510645">
                <a:moveTo>
                  <a:pt x="0" y="0"/>
                </a:moveTo>
                <a:lnTo>
                  <a:pt x="1151064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79400" y="1511426"/>
            <a:ext cx="11510645" cy="4402455"/>
          </a:xfrm>
          <a:custGeom>
            <a:avLst/>
            <a:gdLst/>
            <a:ahLst/>
            <a:cxnLst/>
            <a:rect l="l" t="t" r="r" b="b"/>
            <a:pathLst>
              <a:path w="11510645" h="4402455">
                <a:moveTo>
                  <a:pt x="0" y="1560830"/>
                </a:moveTo>
                <a:lnTo>
                  <a:pt x="11510645" y="1560830"/>
                </a:lnTo>
              </a:path>
              <a:path w="11510645" h="4402455">
                <a:moveTo>
                  <a:pt x="6350" y="0"/>
                </a:moveTo>
                <a:lnTo>
                  <a:pt x="6350" y="4401832"/>
                </a:lnTo>
              </a:path>
              <a:path w="11510645" h="4402455">
                <a:moveTo>
                  <a:pt x="11504295" y="0"/>
                </a:moveTo>
                <a:lnTo>
                  <a:pt x="11504295" y="4401832"/>
                </a:lnTo>
              </a:path>
              <a:path w="11510645" h="4402455">
                <a:moveTo>
                  <a:pt x="0" y="6350"/>
                </a:moveTo>
                <a:lnTo>
                  <a:pt x="11510645" y="6350"/>
                </a:lnTo>
              </a:path>
              <a:path w="11510645" h="4402455">
                <a:moveTo>
                  <a:pt x="0" y="4395482"/>
                </a:moveTo>
                <a:lnTo>
                  <a:pt x="11510645" y="439548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01752"/>
            <a:ext cx="12192000" cy="91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06551"/>
            <a:ext cx="12192000" cy="91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911352"/>
            <a:ext cx="12192000" cy="91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216152"/>
            <a:ext cx="12192000" cy="914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520952"/>
            <a:ext cx="12192000" cy="914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825751"/>
            <a:ext cx="12192000" cy="91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130551"/>
            <a:ext cx="12192000" cy="91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435351"/>
            <a:ext cx="12192000" cy="9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740151"/>
            <a:ext cx="12192000" cy="914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044951"/>
            <a:ext cx="12192000" cy="91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349752"/>
            <a:ext cx="12192000" cy="914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654552"/>
            <a:ext cx="12192000" cy="914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959352"/>
            <a:ext cx="12192000" cy="914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264152"/>
            <a:ext cx="12192000" cy="914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568952"/>
            <a:ext cx="12192000" cy="914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873752"/>
            <a:ext cx="12192000" cy="914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178552"/>
            <a:ext cx="12192000" cy="914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483352"/>
            <a:ext cx="12192000" cy="914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788152"/>
            <a:ext cx="12192000" cy="914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092952"/>
            <a:ext cx="12192000" cy="914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397752"/>
            <a:ext cx="12192000" cy="914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702552"/>
            <a:ext cx="12192000" cy="914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" y="1523"/>
            <a:ext cx="9143" cy="685799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768" y="1523"/>
            <a:ext cx="9143" cy="685799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151" y="1523"/>
            <a:ext cx="9143" cy="68579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535" y="1523"/>
            <a:ext cx="9143" cy="685799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9968" y="1523"/>
            <a:ext cx="9143" cy="68579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351" y="1523"/>
            <a:ext cx="9143" cy="68579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5" y="1523"/>
            <a:ext cx="9143" cy="685799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168" y="1523"/>
            <a:ext cx="9143" cy="685799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4552" y="1523"/>
            <a:ext cx="9144" cy="685799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9935" y="1523"/>
            <a:ext cx="9143" cy="685799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8368" y="1523"/>
            <a:ext cx="9144" cy="685799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3752" y="1523"/>
            <a:ext cx="9144" cy="685799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9135" y="1523"/>
            <a:ext cx="9143" cy="685799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7568" y="1523"/>
            <a:ext cx="9144" cy="685799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2952" y="1523"/>
            <a:ext cx="9144" cy="685799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335" y="1523"/>
            <a:ext cx="9143" cy="685799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6767" y="1523"/>
            <a:ext cx="9143" cy="685799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2152" y="1523"/>
            <a:ext cx="9144" cy="685799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7535" y="1523"/>
            <a:ext cx="9144" cy="685799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5967" y="1523"/>
            <a:ext cx="9143" cy="685799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1523"/>
            <a:ext cx="9144" cy="685799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6735" y="1523"/>
            <a:ext cx="9144" cy="68579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5167" y="1523"/>
            <a:ext cx="9143" cy="6857999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0552" y="1523"/>
            <a:ext cx="9144" cy="685799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5935" y="1523"/>
            <a:ext cx="9144" cy="685799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4367" y="1523"/>
            <a:ext cx="9143" cy="685799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5680" y="0"/>
            <a:ext cx="9144" cy="682599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8767" y="0"/>
            <a:ext cx="9143" cy="67863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3567" y="1523"/>
            <a:ext cx="9143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301752"/>
            <a:ext cx="12192000" cy="914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606551"/>
            <a:ext cx="12192000" cy="91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911352"/>
            <a:ext cx="12192000" cy="91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1216152"/>
            <a:ext cx="12192000" cy="914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1520952"/>
            <a:ext cx="12192000" cy="914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1825751"/>
            <a:ext cx="12192000" cy="91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2130551"/>
            <a:ext cx="12192000" cy="91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2435351"/>
            <a:ext cx="12192000" cy="9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2740151"/>
            <a:ext cx="12192000" cy="914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3044951"/>
            <a:ext cx="12192000" cy="914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3349752"/>
            <a:ext cx="12192000" cy="914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3654552"/>
            <a:ext cx="12192000" cy="914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3959352"/>
            <a:ext cx="12192000" cy="914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4264152"/>
            <a:ext cx="12192000" cy="9143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4568952"/>
            <a:ext cx="12192000" cy="914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4873752"/>
            <a:ext cx="12192000" cy="914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5178552"/>
            <a:ext cx="12192000" cy="914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5483352"/>
            <a:ext cx="12192000" cy="914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5788152"/>
            <a:ext cx="12192000" cy="914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6092952"/>
            <a:ext cx="12192000" cy="914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6397752"/>
            <a:ext cx="12192000" cy="914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6702552"/>
            <a:ext cx="12192000" cy="914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2335" y="1523"/>
            <a:ext cx="9143" cy="685799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768" y="1523"/>
            <a:ext cx="9143" cy="685799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6151" y="1523"/>
            <a:ext cx="9143" cy="685799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1535" y="1523"/>
            <a:ext cx="9143" cy="685799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29968" y="1523"/>
            <a:ext cx="9143" cy="68579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35351" y="1523"/>
            <a:ext cx="9143" cy="68579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40735" y="1523"/>
            <a:ext cx="9143" cy="685799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9168" y="1523"/>
            <a:ext cx="9143" cy="685799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54552" y="1523"/>
            <a:ext cx="9144" cy="685799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9935" y="1523"/>
            <a:ext cx="9143" cy="685799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68368" y="1523"/>
            <a:ext cx="9144" cy="685799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73752" y="1523"/>
            <a:ext cx="9144" cy="685799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79135" y="1523"/>
            <a:ext cx="9143" cy="685799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87568" y="1523"/>
            <a:ext cx="9144" cy="685799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2952" y="1523"/>
            <a:ext cx="9144" cy="685799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8335" y="1523"/>
            <a:ext cx="9143" cy="685799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06767" y="1523"/>
            <a:ext cx="9143" cy="685799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12152" y="1523"/>
            <a:ext cx="9144" cy="685799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17535" y="1523"/>
            <a:ext cx="9144" cy="6857999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25967" y="1523"/>
            <a:ext cx="9143" cy="685799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1523"/>
            <a:ext cx="9144" cy="685799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36735" y="1523"/>
            <a:ext cx="9144" cy="68579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45167" y="1523"/>
            <a:ext cx="9143" cy="6857999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50552" y="1523"/>
            <a:ext cx="9144" cy="685799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55935" y="1523"/>
            <a:ext cx="9144" cy="685799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64367" y="1523"/>
            <a:ext cx="9143" cy="685799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55680" y="0"/>
            <a:ext cx="9144" cy="682599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78767" y="0"/>
            <a:ext cx="9143" cy="67863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3567" y="1523"/>
            <a:ext cx="9143" cy="685799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71415" y="0"/>
            <a:ext cx="7720584" cy="152400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11788139" y="1523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144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29539" y="812291"/>
            <a:ext cx="2520950" cy="2426335"/>
          </a:xfrm>
          <a:custGeom>
            <a:avLst/>
            <a:gdLst/>
            <a:ahLst/>
            <a:cxnLst/>
            <a:rect l="l" t="t" r="r" b="b"/>
            <a:pathLst>
              <a:path w="2520950" h="2426335">
                <a:moveTo>
                  <a:pt x="2520696" y="106680"/>
                </a:moveTo>
                <a:lnTo>
                  <a:pt x="140208" y="106680"/>
                </a:lnTo>
              </a:path>
              <a:path w="2520950" h="2426335">
                <a:moveTo>
                  <a:pt x="140208" y="106680"/>
                </a:moveTo>
                <a:lnTo>
                  <a:pt x="140208" y="2426208"/>
                </a:lnTo>
              </a:path>
              <a:path w="2520950" h="2426335">
                <a:moveTo>
                  <a:pt x="130886" y="0"/>
                </a:moveTo>
                <a:lnTo>
                  <a:pt x="129933" y="0"/>
                </a:lnTo>
                <a:lnTo>
                  <a:pt x="128981" y="0"/>
                </a:lnTo>
                <a:lnTo>
                  <a:pt x="128028" y="0"/>
                </a:lnTo>
                <a:lnTo>
                  <a:pt x="78197" y="7536"/>
                </a:lnTo>
                <a:lnTo>
                  <a:pt x="37501" y="28098"/>
                </a:lnTo>
                <a:lnTo>
                  <a:pt x="10062" y="58614"/>
                </a:lnTo>
                <a:lnTo>
                  <a:pt x="0" y="96012"/>
                </a:lnTo>
                <a:lnTo>
                  <a:pt x="10062" y="133409"/>
                </a:lnTo>
                <a:lnTo>
                  <a:pt x="37501" y="163925"/>
                </a:lnTo>
                <a:lnTo>
                  <a:pt x="78197" y="184487"/>
                </a:lnTo>
                <a:lnTo>
                  <a:pt x="128028" y="192024"/>
                </a:lnTo>
                <a:lnTo>
                  <a:pt x="177211" y="184679"/>
                </a:lnTo>
                <a:lnTo>
                  <a:pt x="217604" y="164607"/>
                </a:lnTo>
                <a:lnTo>
                  <a:pt x="245211" y="134748"/>
                </a:lnTo>
                <a:lnTo>
                  <a:pt x="256032" y="98044"/>
                </a:lnTo>
              </a:path>
            </a:pathLst>
          </a:custGeom>
          <a:ln w="9144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8773" y="195783"/>
            <a:ext cx="7940040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920" y="1517713"/>
            <a:ext cx="10986135" cy="4487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jp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88140" y="152400"/>
            <a:ext cx="0" cy="2211705"/>
          </a:xfrm>
          <a:custGeom>
            <a:avLst/>
            <a:gdLst/>
            <a:ahLst/>
            <a:cxnLst/>
            <a:rect l="l" t="t" r="r" b="b"/>
            <a:pathLst>
              <a:path h="2211705">
                <a:moveTo>
                  <a:pt x="0" y="1987296"/>
                </a:moveTo>
                <a:lnTo>
                  <a:pt x="0" y="2211324"/>
                </a:lnTo>
              </a:path>
              <a:path h="2211705">
                <a:moveTo>
                  <a:pt x="0" y="1682496"/>
                </a:moveTo>
                <a:lnTo>
                  <a:pt x="0" y="1978152"/>
                </a:lnTo>
              </a:path>
              <a:path h="2211705">
                <a:moveTo>
                  <a:pt x="0" y="1072896"/>
                </a:moveTo>
                <a:lnTo>
                  <a:pt x="0" y="1673352"/>
                </a:lnTo>
              </a:path>
              <a:path h="2211705">
                <a:moveTo>
                  <a:pt x="0" y="768096"/>
                </a:moveTo>
                <a:lnTo>
                  <a:pt x="0" y="1063752"/>
                </a:lnTo>
              </a:path>
              <a:path h="2211705">
                <a:moveTo>
                  <a:pt x="0" y="463296"/>
                </a:moveTo>
                <a:lnTo>
                  <a:pt x="0" y="758951"/>
                </a:lnTo>
              </a:path>
              <a:path h="2211705">
                <a:moveTo>
                  <a:pt x="0" y="158496"/>
                </a:moveTo>
                <a:lnTo>
                  <a:pt x="0" y="454151"/>
                </a:lnTo>
              </a:path>
              <a:path h="2211705">
                <a:moveTo>
                  <a:pt x="0" y="0"/>
                </a:moveTo>
                <a:lnTo>
                  <a:pt x="0" y="149351"/>
                </a:lnTo>
              </a:path>
            </a:pathLst>
          </a:custGeom>
          <a:ln w="9144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747" y="922019"/>
            <a:ext cx="2380615" cy="0"/>
          </a:xfrm>
          <a:custGeom>
            <a:avLst/>
            <a:gdLst/>
            <a:ahLst/>
            <a:cxnLst/>
            <a:rect l="l" t="t" r="r" b="b"/>
            <a:pathLst>
              <a:path w="2380615">
                <a:moveTo>
                  <a:pt x="0" y="0"/>
                </a:moveTo>
                <a:lnTo>
                  <a:pt x="2380488" y="0"/>
                </a:lnTo>
              </a:path>
            </a:pathLst>
          </a:custGeom>
          <a:ln w="317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4968" y="807719"/>
            <a:ext cx="265430" cy="2430780"/>
            <a:chOff x="124968" y="807719"/>
            <a:chExt cx="265430" cy="2430780"/>
          </a:xfrm>
        </p:grpSpPr>
        <p:sp>
          <p:nvSpPr>
            <p:cNvPr id="5" name="object 5"/>
            <p:cNvSpPr/>
            <p:nvPr/>
          </p:nvSpPr>
          <p:spPr>
            <a:xfrm>
              <a:off x="269747" y="918971"/>
              <a:ext cx="0" cy="2319655"/>
            </a:xfrm>
            <a:custGeom>
              <a:avLst/>
              <a:gdLst/>
              <a:ahLst/>
              <a:cxnLst/>
              <a:rect l="l" t="t" r="r" b="b"/>
              <a:pathLst>
                <a:path h="2319655">
                  <a:moveTo>
                    <a:pt x="0" y="1830324"/>
                  </a:moveTo>
                  <a:lnTo>
                    <a:pt x="0" y="2319528"/>
                  </a:lnTo>
                </a:path>
                <a:path h="2319655">
                  <a:moveTo>
                    <a:pt x="0" y="1525524"/>
                  </a:moveTo>
                  <a:lnTo>
                    <a:pt x="0" y="1821179"/>
                  </a:lnTo>
                </a:path>
                <a:path h="2319655">
                  <a:moveTo>
                    <a:pt x="0" y="1220724"/>
                  </a:moveTo>
                  <a:lnTo>
                    <a:pt x="0" y="1516379"/>
                  </a:lnTo>
                </a:path>
                <a:path h="2319655">
                  <a:moveTo>
                    <a:pt x="0" y="915924"/>
                  </a:moveTo>
                  <a:lnTo>
                    <a:pt x="0" y="1211579"/>
                  </a:lnTo>
                </a:path>
                <a:path h="2319655">
                  <a:moveTo>
                    <a:pt x="0" y="306324"/>
                  </a:moveTo>
                  <a:lnTo>
                    <a:pt x="0" y="906779"/>
                  </a:lnTo>
                </a:path>
                <a:path h="2319655">
                  <a:moveTo>
                    <a:pt x="0" y="0"/>
                  </a:moveTo>
                  <a:lnTo>
                    <a:pt x="0" y="297179"/>
                  </a:lnTo>
                </a:path>
              </a:pathLst>
            </a:custGeom>
            <a:ln w="9143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540" y="812291"/>
              <a:ext cx="256540" cy="192405"/>
            </a:xfrm>
            <a:custGeom>
              <a:avLst/>
              <a:gdLst/>
              <a:ahLst/>
              <a:cxnLst/>
              <a:rect l="l" t="t" r="r" b="b"/>
              <a:pathLst>
                <a:path w="256540" h="192405">
                  <a:moveTo>
                    <a:pt x="130886" y="0"/>
                  </a:moveTo>
                  <a:lnTo>
                    <a:pt x="129933" y="0"/>
                  </a:lnTo>
                  <a:lnTo>
                    <a:pt x="128981" y="0"/>
                  </a:lnTo>
                  <a:lnTo>
                    <a:pt x="128028" y="0"/>
                  </a:lnTo>
                  <a:lnTo>
                    <a:pt x="78197" y="7536"/>
                  </a:lnTo>
                  <a:lnTo>
                    <a:pt x="37501" y="28098"/>
                  </a:lnTo>
                  <a:lnTo>
                    <a:pt x="10062" y="58614"/>
                  </a:lnTo>
                  <a:lnTo>
                    <a:pt x="0" y="96012"/>
                  </a:lnTo>
                  <a:lnTo>
                    <a:pt x="10062" y="133409"/>
                  </a:lnTo>
                  <a:lnTo>
                    <a:pt x="37501" y="163925"/>
                  </a:lnTo>
                  <a:lnTo>
                    <a:pt x="78197" y="184487"/>
                  </a:lnTo>
                  <a:lnTo>
                    <a:pt x="128028" y="192024"/>
                  </a:lnTo>
                  <a:lnTo>
                    <a:pt x="177211" y="184679"/>
                  </a:lnTo>
                  <a:lnTo>
                    <a:pt x="217604" y="164607"/>
                  </a:lnTo>
                  <a:lnTo>
                    <a:pt x="245211" y="134748"/>
                  </a:lnTo>
                  <a:lnTo>
                    <a:pt x="256032" y="98044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471415" y="0"/>
            <a:ext cx="7720965" cy="152400"/>
          </a:xfrm>
          <a:custGeom>
            <a:avLst/>
            <a:gdLst/>
            <a:ahLst/>
            <a:cxnLst/>
            <a:rect l="l" t="t" r="r" b="b"/>
            <a:pathLst>
              <a:path w="7720965" h="152400">
                <a:moveTo>
                  <a:pt x="7720584" y="0"/>
                </a:moveTo>
                <a:lnTo>
                  <a:pt x="0" y="0"/>
                </a:lnTo>
                <a:lnTo>
                  <a:pt x="0" y="152400"/>
                </a:lnTo>
                <a:lnTo>
                  <a:pt x="7720584" y="152400"/>
                </a:lnTo>
                <a:lnTo>
                  <a:pt x="7720584" y="0"/>
                </a:lnTo>
                <a:close/>
              </a:path>
            </a:pathLst>
          </a:custGeom>
          <a:solidFill>
            <a:srgbClr val="CFD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01752"/>
            <a:ext cx="12192000" cy="91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911352"/>
            <a:ext cx="12192000" cy="91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216152"/>
            <a:ext cx="12192000" cy="91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6551"/>
            <a:ext cx="12193524" cy="91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825751"/>
            <a:ext cx="12192000" cy="91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130551"/>
            <a:ext cx="12192000" cy="91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435351"/>
            <a:ext cx="12192000" cy="91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2740151"/>
            <a:ext cx="12192000" cy="91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346703"/>
            <a:ext cx="12193524" cy="121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654552"/>
            <a:ext cx="12192000" cy="914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959352"/>
            <a:ext cx="12192000" cy="914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264152"/>
            <a:ext cx="12192000" cy="914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568952"/>
            <a:ext cx="12192000" cy="91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4873752"/>
            <a:ext cx="12192000" cy="914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178552"/>
            <a:ext cx="12192000" cy="914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483352"/>
            <a:ext cx="12192000" cy="914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5788152"/>
            <a:ext cx="12192000" cy="914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6092952"/>
            <a:ext cx="12192000" cy="914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1523"/>
            <a:ext cx="12193523" cy="6857999"/>
            <a:chOff x="0" y="1523"/>
            <a:chExt cx="12193523" cy="6857999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6397752"/>
              <a:ext cx="12192000" cy="91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" y="1523"/>
              <a:ext cx="12192000" cy="68579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71372" y="144779"/>
              <a:ext cx="10716895" cy="3596640"/>
            </a:xfrm>
            <a:custGeom>
              <a:avLst/>
              <a:gdLst/>
              <a:ahLst/>
              <a:cxnLst/>
              <a:rect l="l" t="t" r="r" b="b"/>
              <a:pathLst>
                <a:path w="10716895" h="3596640">
                  <a:moveTo>
                    <a:pt x="10716768" y="0"/>
                  </a:moveTo>
                  <a:lnTo>
                    <a:pt x="10716768" y="2362200"/>
                  </a:lnTo>
                </a:path>
                <a:path w="10716895" h="3596640">
                  <a:moveTo>
                    <a:pt x="0" y="743712"/>
                  </a:moveTo>
                  <a:lnTo>
                    <a:pt x="0" y="359664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429256"/>
              <a:ext cx="6786880" cy="9525"/>
            </a:xfrm>
            <a:custGeom>
              <a:avLst/>
              <a:gdLst/>
              <a:ahLst/>
              <a:cxnLst/>
              <a:rect l="l" t="t" r="r" b="b"/>
              <a:pathLst>
                <a:path w="6786880" h="9525">
                  <a:moveTo>
                    <a:pt x="678637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6786372" y="9144"/>
                  </a:lnTo>
                  <a:lnTo>
                    <a:pt x="6786372" y="0"/>
                  </a:lnTo>
                  <a:close/>
                </a:path>
              </a:pathLst>
            </a:custGeom>
            <a:solidFill>
              <a:srgbClr val="6E8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339" y="1516379"/>
              <a:ext cx="8065134" cy="0"/>
            </a:xfrm>
            <a:custGeom>
              <a:avLst/>
              <a:gdLst/>
              <a:ahLst/>
              <a:cxnLst/>
              <a:rect l="l" t="t" r="r" b="b"/>
              <a:pathLst>
                <a:path w="8065134">
                  <a:moveTo>
                    <a:pt x="806500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0671" y="1367027"/>
              <a:ext cx="335915" cy="247015"/>
            </a:xfrm>
            <a:custGeom>
              <a:avLst/>
              <a:gdLst/>
              <a:ahLst/>
              <a:cxnLst/>
              <a:rect l="l" t="t" r="r" b="b"/>
              <a:pathLst>
                <a:path w="335915" h="247015">
                  <a:moveTo>
                    <a:pt x="50" y="120650"/>
                  </a:moveTo>
                  <a:lnTo>
                    <a:pt x="25" y="121538"/>
                  </a:lnTo>
                  <a:lnTo>
                    <a:pt x="0" y="122555"/>
                  </a:lnTo>
                  <a:lnTo>
                    <a:pt x="12" y="123444"/>
                  </a:lnTo>
                  <a:lnTo>
                    <a:pt x="8558" y="162470"/>
                  </a:lnTo>
                  <a:lnTo>
                    <a:pt x="32354" y="196358"/>
                  </a:lnTo>
                  <a:lnTo>
                    <a:pt x="68642" y="223077"/>
                  </a:lnTo>
                  <a:lnTo>
                    <a:pt x="114661" y="240596"/>
                  </a:lnTo>
                  <a:lnTo>
                    <a:pt x="167652" y="246887"/>
                  </a:lnTo>
                  <a:lnTo>
                    <a:pt x="220639" y="240596"/>
                  </a:lnTo>
                  <a:lnTo>
                    <a:pt x="266657" y="223077"/>
                  </a:lnTo>
                  <a:lnTo>
                    <a:pt x="302947" y="196358"/>
                  </a:lnTo>
                  <a:lnTo>
                    <a:pt x="326746" y="162470"/>
                  </a:lnTo>
                  <a:lnTo>
                    <a:pt x="335292" y="123444"/>
                  </a:lnTo>
                  <a:lnTo>
                    <a:pt x="326980" y="84941"/>
                  </a:lnTo>
                  <a:lnTo>
                    <a:pt x="303792" y="51370"/>
                  </a:lnTo>
                  <a:lnTo>
                    <a:pt x="268350" y="24707"/>
                  </a:lnTo>
                  <a:lnTo>
                    <a:pt x="223277" y="6925"/>
                  </a:lnTo>
                  <a:lnTo>
                    <a:pt x="171196" y="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12235" y="3829812"/>
              <a:ext cx="8061959" cy="2877820"/>
            </a:xfrm>
            <a:custGeom>
              <a:avLst/>
              <a:gdLst/>
              <a:ahLst/>
              <a:cxnLst/>
              <a:rect l="l" t="t" r="r" b="b"/>
              <a:pathLst>
                <a:path w="8061959" h="2877820">
                  <a:moveTo>
                    <a:pt x="0" y="2877312"/>
                  </a:moveTo>
                  <a:lnTo>
                    <a:pt x="8061959" y="2877312"/>
                  </a:lnTo>
                </a:path>
                <a:path w="8061959" h="2877820">
                  <a:moveTo>
                    <a:pt x="8061959" y="0"/>
                  </a:moveTo>
                  <a:lnTo>
                    <a:pt x="8061959" y="2877312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312652" y="6454139"/>
              <a:ext cx="332740" cy="250190"/>
            </a:xfrm>
            <a:custGeom>
              <a:avLst/>
              <a:gdLst/>
              <a:ahLst/>
              <a:cxnLst/>
              <a:rect l="l" t="t" r="r" b="b"/>
              <a:pathLst>
                <a:path w="332740" h="250190">
                  <a:moveTo>
                    <a:pt x="332231" y="122174"/>
                  </a:moveTo>
                  <a:lnTo>
                    <a:pt x="332231" y="123101"/>
                  </a:lnTo>
                  <a:lnTo>
                    <a:pt x="332231" y="124028"/>
                  </a:lnTo>
                  <a:lnTo>
                    <a:pt x="332231" y="124955"/>
                  </a:lnTo>
                  <a:lnTo>
                    <a:pt x="323758" y="164458"/>
                  </a:lnTo>
                  <a:lnTo>
                    <a:pt x="300167" y="198767"/>
                  </a:lnTo>
                  <a:lnTo>
                    <a:pt x="264200" y="225821"/>
                  </a:lnTo>
                  <a:lnTo>
                    <a:pt x="218602" y="243564"/>
                  </a:lnTo>
                  <a:lnTo>
                    <a:pt x="166116" y="249936"/>
                  </a:lnTo>
                  <a:lnTo>
                    <a:pt x="113629" y="243564"/>
                  </a:lnTo>
                  <a:lnTo>
                    <a:pt x="68031" y="225821"/>
                  </a:lnTo>
                  <a:lnTo>
                    <a:pt x="32064" y="198767"/>
                  </a:lnTo>
                  <a:lnTo>
                    <a:pt x="8473" y="164458"/>
                  </a:lnTo>
                  <a:lnTo>
                    <a:pt x="0" y="124955"/>
                  </a:lnTo>
                  <a:lnTo>
                    <a:pt x="8237" y="85987"/>
                  </a:lnTo>
                  <a:lnTo>
                    <a:pt x="31215" y="52010"/>
                  </a:lnTo>
                  <a:lnTo>
                    <a:pt x="66330" y="25021"/>
                  </a:lnTo>
                  <a:lnTo>
                    <a:pt x="110979" y="7018"/>
                  </a:lnTo>
                  <a:lnTo>
                    <a:pt x="162559" y="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8151" y="220471"/>
            <a:ext cx="1043495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63817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МУНИЦИПАЛЬНОЕ КАЗЕННОЕ УЧРЕЖДЕНИЕ ДОПОЛНИТЕЛЬНОГО ПРОФЕССИОНАЛЬНОГО ОБРАЗОВАНИЯ           </a:t>
            </a:r>
          </a:p>
          <a:p>
            <a:pPr marL="649605" marR="63817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«ИНФОРМАЦИОННО-МЕТОДИЧЕСКИЙ ЦЕНТР» ГОРОДА ЛАБИНСКА</a:t>
            </a:r>
            <a:endParaRPr sz="12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2737" y="2912995"/>
            <a:ext cx="95611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«РЕАЛИЗАЦИЯ</a:t>
            </a:r>
            <a:r>
              <a:rPr sz="2000" spc="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ТРЕБОВАНИЙ</a:t>
            </a:r>
            <a:r>
              <a:rPr sz="2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ОБНОВЛЕННЫХ</a:t>
            </a:r>
            <a:r>
              <a:rPr sz="2000" spc="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Times New Roman"/>
                <a:cs typeface="Times New Roman"/>
              </a:rPr>
              <a:t>ФГОС</a:t>
            </a:r>
            <a:r>
              <a:rPr sz="20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02060"/>
                </a:solidFill>
                <a:latin typeface="Times New Roman"/>
                <a:cs typeface="Times New Roman"/>
              </a:rPr>
              <a:t>РАБОТЕ</a:t>
            </a:r>
            <a:r>
              <a:rPr sz="2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УЧИТЕЛЯ»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71" y="4163125"/>
            <a:ext cx="6039108" cy="17779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1" y="245490"/>
            <a:ext cx="114998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002060"/>
                </a:solidFill>
              </a:rPr>
              <a:t>О</a:t>
            </a:r>
            <a:r>
              <a:rPr sz="2000" spc="5" dirty="0">
                <a:solidFill>
                  <a:srgbClr val="002060"/>
                </a:solidFill>
              </a:rPr>
              <a:t> </a:t>
            </a:r>
            <a:r>
              <a:rPr sz="2000" spc="-5" dirty="0">
                <a:solidFill>
                  <a:srgbClr val="002060"/>
                </a:solidFill>
              </a:rPr>
              <a:t>СТРУКТУРЕ</a:t>
            </a:r>
            <a:r>
              <a:rPr sz="2000" spc="-35" dirty="0">
                <a:solidFill>
                  <a:srgbClr val="002060"/>
                </a:solidFill>
              </a:rPr>
              <a:t> </a:t>
            </a:r>
            <a:r>
              <a:rPr sz="2000" spc="-10" dirty="0">
                <a:solidFill>
                  <a:srgbClr val="002060"/>
                </a:solidFill>
              </a:rPr>
              <a:t>И</a:t>
            </a:r>
            <a:r>
              <a:rPr sz="2000" spc="5" dirty="0">
                <a:solidFill>
                  <a:srgbClr val="002060"/>
                </a:solidFill>
              </a:rPr>
              <a:t> </a:t>
            </a:r>
            <a:r>
              <a:rPr sz="2000" spc="-25" dirty="0">
                <a:solidFill>
                  <a:srgbClr val="002060"/>
                </a:solidFill>
              </a:rPr>
              <a:t>СОДЕРЖАНИИ№</a:t>
            </a:r>
            <a:r>
              <a:rPr sz="2000" spc="-20" dirty="0">
                <a:solidFill>
                  <a:srgbClr val="002060"/>
                </a:solidFill>
              </a:rPr>
              <a:t> </a:t>
            </a:r>
            <a:r>
              <a:rPr sz="2000" spc="75" dirty="0">
                <a:solidFill>
                  <a:srgbClr val="002060"/>
                </a:solidFill>
              </a:rPr>
              <a:t>ФЗ-273</a:t>
            </a:r>
            <a:r>
              <a:rPr sz="2000" spc="-30" dirty="0">
                <a:solidFill>
                  <a:srgbClr val="002060"/>
                </a:solidFill>
              </a:rPr>
              <a:t> </a:t>
            </a:r>
            <a:r>
              <a:rPr sz="2000" spc="-45" dirty="0">
                <a:solidFill>
                  <a:srgbClr val="002060"/>
                </a:solidFill>
              </a:rPr>
              <a:t>«ОБ</a:t>
            </a:r>
            <a:r>
              <a:rPr sz="2000" spc="-105" dirty="0">
                <a:solidFill>
                  <a:srgbClr val="002060"/>
                </a:solidFill>
              </a:rPr>
              <a:t> </a:t>
            </a:r>
            <a:r>
              <a:rPr sz="2000" spc="65" dirty="0">
                <a:solidFill>
                  <a:srgbClr val="002060"/>
                </a:solidFill>
              </a:rPr>
              <a:t>ОБРАЗОВАНИИ</a:t>
            </a:r>
            <a:r>
              <a:rPr sz="2000" spc="30" dirty="0">
                <a:solidFill>
                  <a:srgbClr val="002060"/>
                </a:solidFill>
              </a:rPr>
              <a:t> </a:t>
            </a:r>
            <a:r>
              <a:rPr sz="2000" spc="-10" dirty="0">
                <a:solidFill>
                  <a:srgbClr val="002060"/>
                </a:solidFill>
              </a:rPr>
              <a:t>В</a:t>
            </a:r>
            <a:r>
              <a:rPr sz="2000" spc="-145" dirty="0">
                <a:solidFill>
                  <a:srgbClr val="002060"/>
                </a:solidFill>
              </a:rPr>
              <a:t> </a:t>
            </a:r>
            <a:r>
              <a:rPr sz="2000" spc="75" dirty="0">
                <a:solidFill>
                  <a:srgbClr val="002060"/>
                </a:solidFill>
              </a:rPr>
              <a:t>РОССИЙСКОЙ</a:t>
            </a:r>
            <a:r>
              <a:rPr sz="2000" spc="-40" dirty="0">
                <a:solidFill>
                  <a:srgbClr val="002060"/>
                </a:solidFill>
              </a:rPr>
              <a:t> </a:t>
            </a:r>
            <a:r>
              <a:rPr sz="2000" spc="40" dirty="0">
                <a:solidFill>
                  <a:srgbClr val="002060"/>
                </a:solidFill>
              </a:rPr>
              <a:t>ФЕДЕРАЦИИ»*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091" y="6588962"/>
            <a:ext cx="1098804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*Федеральный</a:t>
            </a:r>
            <a:r>
              <a:rPr sz="8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закон</a:t>
            </a:r>
            <a:r>
              <a:rPr sz="8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24</a:t>
            </a:r>
            <a:r>
              <a:rPr sz="8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сентября</a:t>
            </a:r>
            <a:r>
              <a:rPr sz="800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2022</a:t>
            </a:r>
            <a:r>
              <a:rPr sz="8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г.</a:t>
            </a:r>
            <a:r>
              <a:rPr sz="800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sz="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371-ФЗ</a:t>
            </a:r>
            <a:r>
              <a:rPr sz="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«О</a:t>
            </a:r>
            <a:r>
              <a:rPr sz="8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внесении</a:t>
            </a:r>
            <a:r>
              <a:rPr sz="800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изменений</a:t>
            </a:r>
            <a:r>
              <a:rPr sz="8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8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Федеральный</a:t>
            </a:r>
            <a:r>
              <a:rPr sz="800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закон</a:t>
            </a:r>
            <a:r>
              <a:rPr sz="800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«Об</a:t>
            </a:r>
            <a:r>
              <a:rPr sz="8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r>
              <a:rPr sz="8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800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Федерации»</a:t>
            </a:r>
            <a:r>
              <a:rPr sz="800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8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статью</a:t>
            </a:r>
            <a:r>
              <a:rPr sz="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1Федерального</a:t>
            </a:r>
            <a:r>
              <a:rPr sz="80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закона</a:t>
            </a:r>
            <a:r>
              <a:rPr sz="8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«Об</a:t>
            </a:r>
            <a:r>
              <a:rPr sz="8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обязательных</a:t>
            </a:r>
            <a:r>
              <a:rPr sz="8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требованиях</a:t>
            </a:r>
            <a:r>
              <a:rPr sz="8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8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8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0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Федерации»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511" y="5443728"/>
            <a:ext cx="2566416" cy="298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8511" y="5824728"/>
            <a:ext cx="2575560" cy="304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8511" y="6214871"/>
            <a:ext cx="2575560" cy="2834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56835" y="5095030"/>
            <a:ext cx="2963545" cy="13436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5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5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состоят</a:t>
            </a:r>
            <a:r>
              <a:rPr sz="15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5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трёх</a:t>
            </a:r>
            <a:r>
              <a:rPr sz="15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разделов:</a:t>
            </a:r>
            <a:endParaRPr sz="15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420"/>
              </a:spcBef>
            </a:pPr>
            <a:r>
              <a:rPr sz="1350" spc="105" dirty="0">
                <a:solidFill>
                  <a:srgbClr val="FFFFFF"/>
                </a:solidFill>
                <a:latin typeface="Times New Roman"/>
                <a:cs typeface="Times New Roman"/>
              </a:rPr>
              <a:t>Целевой</a:t>
            </a:r>
            <a:endParaRPr sz="1350">
              <a:latin typeface="Times New Roman"/>
              <a:cs typeface="Times New Roman"/>
            </a:endParaRPr>
          </a:p>
          <a:p>
            <a:pPr marL="668655" marR="694690" indent="31115" algn="ctr">
              <a:lnSpc>
                <a:spcPct val="184700"/>
              </a:lnSpc>
              <a:spcBef>
                <a:spcPts val="70"/>
              </a:spcBef>
            </a:pPr>
            <a:r>
              <a:rPr sz="1350" spc="10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Содержательный </a:t>
            </a:r>
            <a:r>
              <a:rPr sz="135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350" spc="135" dirty="0">
                <a:solidFill>
                  <a:srgbClr val="FFFFFF"/>
                </a:solidFill>
                <a:latin typeface="Times New Roman"/>
                <a:cs typeface="Times New Roman"/>
              </a:rPr>
              <a:t>рг</a:t>
            </a:r>
            <a:r>
              <a:rPr sz="1350" spc="14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50" spc="13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350" spc="13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350" spc="14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50" spc="135" dirty="0">
                <a:solidFill>
                  <a:srgbClr val="FFFFFF"/>
                </a:solidFill>
                <a:latin typeface="Times New Roman"/>
                <a:cs typeface="Times New Roman"/>
              </a:rPr>
              <a:t>ционн</a:t>
            </a:r>
            <a:r>
              <a:rPr sz="1350" spc="14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350" spc="-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4985" y="914209"/>
            <a:ext cx="10413365" cy="5051425"/>
            <a:chOff x="264985" y="914209"/>
            <a:chExt cx="10413365" cy="5051425"/>
          </a:xfrm>
        </p:grpSpPr>
        <p:sp>
          <p:nvSpPr>
            <p:cNvPr id="9" name="object 9"/>
            <p:cNvSpPr/>
            <p:nvPr/>
          </p:nvSpPr>
          <p:spPr>
            <a:xfrm>
              <a:off x="269747" y="918972"/>
              <a:ext cx="0" cy="5041900"/>
            </a:xfrm>
            <a:custGeom>
              <a:avLst/>
              <a:gdLst/>
              <a:ahLst/>
              <a:cxnLst/>
              <a:rect l="l" t="t" r="r" b="b"/>
              <a:pathLst>
                <a:path h="5041900">
                  <a:moveTo>
                    <a:pt x="0" y="0"/>
                  </a:moveTo>
                  <a:lnTo>
                    <a:pt x="0" y="5041392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4459" y="2016252"/>
              <a:ext cx="9279255" cy="267335"/>
            </a:xfrm>
            <a:custGeom>
              <a:avLst/>
              <a:gdLst/>
              <a:ahLst/>
              <a:cxnLst/>
              <a:rect l="l" t="t" r="r" b="b"/>
              <a:pathLst>
                <a:path w="9279255" h="267335">
                  <a:moveTo>
                    <a:pt x="4639056" y="0"/>
                  </a:moveTo>
                  <a:lnTo>
                    <a:pt x="4639056" y="65532"/>
                  </a:lnTo>
                  <a:lnTo>
                    <a:pt x="9279128" y="65532"/>
                  </a:lnTo>
                  <a:lnTo>
                    <a:pt x="9279128" y="266953"/>
                  </a:lnTo>
                </a:path>
                <a:path w="9279255" h="267335">
                  <a:moveTo>
                    <a:pt x="4639056" y="0"/>
                  </a:moveTo>
                  <a:lnTo>
                    <a:pt x="4639056" y="65532"/>
                  </a:lnTo>
                  <a:lnTo>
                    <a:pt x="6959092" y="65532"/>
                  </a:lnTo>
                  <a:lnTo>
                    <a:pt x="6959092" y="266953"/>
                  </a:lnTo>
                </a:path>
                <a:path w="9279255" h="267335">
                  <a:moveTo>
                    <a:pt x="4639056" y="0"/>
                  </a:moveTo>
                  <a:lnTo>
                    <a:pt x="4639056" y="266953"/>
                  </a:lnTo>
                </a:path>
                <a:path w="9279255" h="267335">
                  <a:moveTo>
                    <a:pt x="4639564" y="0"/>
                  </a:moveTo>
                  <a:lnTo>
                    <a:pt x="4639564" y="65532"/>
                  </a:lnTo>
                  <a:lnTo>
                    <a:pt x="2319528" y="65532"/>
                  </a:lnTo>
                  <a:lnTo>
                    <a:pt x="2319528" y="266953"/>
                  </a:lnTo>
                </a:path>
                <a:path w="9279255" h="267335">
                  <a:moveTo>
                    <a:pt x="4640072" y="0"/>
                  </a:moveTo>
                  <a:lnTo>
                    <a:pt x="4640072" y="65532"/>
                  </a:lnTo>
                  <a:lnTo>
                    <a:pt x="0" y="65532"/>
                  </a:lnTo>
                  <a:lnTo>
                    <a:pt x="0" y="266953"/>
                  </a:lnTo>
                </a:path>
              </a:pathLst>
            </a:custGeom>
            <a:ln w="9144">
              <a:solidFill>
                <a:srgbClr val="6668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1036320"/>
              <a:ext cx="2006346" cy="1046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95" y="1380744"/>
              <a:ext cx="768858" cy="4000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4919" y="1057656"/>
              <a:ext cx="1917192" cy="9570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074920" y="1057655"/>
            <a:ext cx="1917700" cy="95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R="6985" algn="ctr">
              <a:lnSpc>
                <a:spcPct val="100000"/>
              </a:lnSpc>
            </a:pPr>
            <a:r>
              <a:rPr sz="1200" spc="75" dirty="0">
                <a:solidFill>
                  <a:srgbClr val="FFFFFF"/>
                </a:solidFill>
                <a:latin typeface="Times New Roman"/>
                <a:cs typeface="Times New Roman"/>
              </a:rPr>
              <a:t>ФООП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2231" y="2261616"/>
            <a:ext cx="2116455" cy="1046480"/>
            <a:chOff x="332231" y="2261616"/>
            <a:chExt cx="2116455" cy="104648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096" y="2261616"/>
              <a:ext cx="2006345" cy="10462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31" y="2526792"/>
              <a:ext cx="2116074" cy="4000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2815" y="2282952"/>
              <a:ext cx="1917192" cy="9570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06908" y="2283205"/>
            <a:ext cx="1943100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894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sz="12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учебный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45664" y="2261616"/>
            <a:ext cx="2177415" cy="1046480"/>
            <a:chOff x="2645664" y="2261616"/>
            <a:chExt cx="2177415" cy="104648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6624" y="2261616"/>
              <a:ext cx="2009394" cy="10462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5664" y="2441448"/>
              <a:ext cx="2177034" cy="5707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2344" y="2282952"/>
              <a:ext cx="1920239" cy="95707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752344" y="2282951"/>
            <a:ext cx="1920239" cy="9575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387350" marR="23495" indent="-360045">
              <a:lnSpc>
                <a:spcPts val="1370"/>
              </a:lnSpc>
            </a:pP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sz="1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календарный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учебный</a:t>
            </a:r>
            <a:r>
              <a:rPr sz="12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график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200" y="2261616"/>
            <a:ext cx="2006600" cy="1046480"/>
            <a:chOff x="5029200" y="2261616"/>
            <a:chExt cx="2006600" cy="104648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9200" y="2261616"/>
              <a:ext cx="2006346" cy="104622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5023" y="2264664"/>
              <a:ext cx="1768602" cy="9243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4919" y="2282952"/>
              <a:ext cx="1917192" cy="95707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074920" y="2282951"/>
            <a:ext cx="1917700" cy="957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05740" marR="202565" algn="ctr">
              <a:lnSpc>
                <a:spcPct val="95600"/>
              </a:lnSpc>
              <a:spcBef>
                <a:spcPts val="385"/>
              </a:spcBef>
            </a:pP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федеральные</a:t>
            </a:r>
            <a:r>
              <a:rPr sz="120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рабочие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программы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учебных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дисциплин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48728" y="2261616"/>
            <a:ext cx="2006600" cy="1046480"/>
            <a:chOff x="7348728" y="2261616"/>
            <a:chExt cx="2006600" cy="1046480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8728" y="2261616"/>
              <a:ext cx="2006346" cy="10462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0544" y="2441448"/>
              <a:ext cx="1896618" cy="57073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4448" y="2282952"/>
              <a:ext cx="1917192" cy="95707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94447" y="2282951"/>
            <a:ext cx="1917700" cy="9575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42875" marR="139700" indent="91440">
              <a:lnSpc>
                <a:spcPts val="1370"/>
              </a:lnSpc>
            </a:pP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федеральная</a:t>
            </a:r>
            <a:r>
              <a:rPr sz="12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рабочая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imes New Roman"/>
                <a:cs typeface="Times New Roman"/>
              </a:rPr>
              <a:t>программа</a:t>
            </a:r>
            <a:r>
              <a:rPr sz="12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607295" y="2261616"/>
            <a:ext cx="2165350" cy="1046480"/>
            <a:chOff x="9607295" y="2261616"/>
            <a:chExt cx="2165350" cy="104648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68255" y="2261616"/>
              <a:ext cx="2006346" cy="10462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07295" y="2328672"/>
              <a:ext cx="2164842" cy="71399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3975" y="2282952"/>
              <a:ext cx="1917192" cy="95707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713976" y="2282951"/>
            <a:ext cx="1917700" cy="9575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0480" marR="23495" algn="ctr">
              <a:lnSpc>
                <a:spcPct val="85800"/>
              </a:lnSpc>
              <a:spcBef>
                <a:spcPts val="1035"/>
              </a:spcBef>
            </a:pP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федеральный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календарный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r>
              <a:rPr sz="12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воспитательной 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88694" y="3456178"/>
            <a:ext cx="9249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ОБЯЗАТЕЛЬНЫЕ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РАБОЧИЕ</a:t>
            </a:r>
            <a:r>
              <a:rPr sz="18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УЧЕБНЫМ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56430" y="3875913"/>
            <a:ext cx="363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90" dirty="0">
                <a:solidFill>
                  <a:srgbClr val="006FC0"/>
                </a:solidFill>
                <a:latin typeface="Times New Roman"/>
                <a:cs typeface="Times New Roman"/>
              </a:rPr>
              <a:t>НОО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56430" y="4043552"/>
            <a:ext cx="205422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28600" algn="l"/>
                <a:tab pos="229235" algn="l"/>
              </a:tabLst>
            </a:pPr>
            <a:r>
              <a:rPr sz="1100" spc="105" dirty="0">
                <a:latin typeface="Times New Roman"/>
                <a:cs typeface="Times New Roman"/>
              </a:rPr>
              <a:t>РУ</a:t>
            </a:r>
            <a:r>
              <a:rPr sz="1100" spc="100" dirty="0">
                <a:latin typeface="Times New Roman"/>
                <a:cs typeface="Times New Roman"/>
              </a:rPr>
              <a:t>С</a:t>
            </a:r>
            <a:r>
              <a:rPr sz="1100" spc="30" dirty="0">
                <a:latin typeface="Times New Roman"/>
                <a:cs typeface="Times New Roman"/>
              </a:rPr>
              <a:t>СК</a:t>
            </a:r>
            <a:r>
              <a:rPr sz="1100" spc="90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Й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Я</a:t>
            </a:r>
            <a:r>
              <a:rPr sz="1100" spc="45" dirty="0">
                <a:latin typeface="Times New Roman"/>
                <a:cs typeface="Times New Roman"/>
              </a:rPr>
              <a:t>З</a:t>
            </a:r>
            <a:r>
              <a:rPr sz="1100" spc="40" dirty="0">
                <a:latin typeface="Times New Roman"/>
                <a:cs typeface="Times New Roman"/>
              </a:rPr>
              <a:t>Ы</a:t>
            </a:r>
            <a:r>
              <a:rPr sz="1100" dirty="0">
                <a:latin typeface="Times New Roman"/>
                <a:cs typeface="Times New Roman"/>
              </a:rPr>
              <a:t>К</a:t>
            </a:r>
            <a:endParaRPr sz="11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28600" algn="l"/>
                <a:tab pos="229235" algn="l"/>
              </a:tabLst>
            </a:pPr>
            <a:r>
              <a:rPr sz="1100" spc="65" dirty="0">
                <a:latin typeface="Times New Roman"/>
                <a:cs typeface="Times New Roman"/>
              </a:rPr>
              <a:t>ЛИ</a:t>
            </a:r>
            <a:r>
              <a:rPr sz="1100" spc="95" dirty="0">
                <a:latin typeface="Times New Roman"/>
                <a:cs typeface="Times New Roman"/>
              </a:rPr>
              <a:t>Т</a:t>
            </a:r>
            <a:r>
              <a:rPr sz="1100" spc="70" dirty="0">
                <a:latin typeface="Times New Roman"/>
                <a:cs typeface="Times New Roman"/>
              </a:rPr>
              <a:t>Е</a:t>
            </a:r>
            <a:r>
              <a:rPr sz="1100" spc="80" dirty="0">
                <a:latin typeface="Times New Roman"/>
                <a:cs typeface="Times New Roman"/>
              </a:rPr>
              <a:t>Р</a:t>
            </a:r>
            <a:r>
              <a:rPr sz="1100" spc="40" dirty="0">
                <a:latin typeface="Times New Roman"/>
                <a:cs typeface="Times New Roman"/>
              </a:rPr>
              <a:t>А</a:t>
            </a:r>
            <a:r>
              <a:rPr sz="1100" spc="95" dirty="0">
                <a:latin typeface="Times New Roman"/>
                <a:cs typeface="Times New Roman"/>
              </a:rPr>
              <a:t>Т</a:t>
            </a:r>
            <a:r>
              <a:rPr sz="1100" spc="80" dirty="0">
                <a:latin typeface="Times New Roman"/>
                <a:cs typeface="Times New Roman"/>
              </a:rPr>
              <a:t>УР</a:t>
            </a:r>
            <a:r>
              <a:rPr sz="1100" spc="65" dirty="0">
                <a:latin typeface="Times New Roman"/>
                <a:cs typeface="Times New Roman"/>
              </a:rPr>
              <a:t>НО</a:t>
            </a:r>
            <a:r>
              <a:rPr sz="1100" dirty="0">
                <a:latin typeface="Times New Roman"/>
                <a:cs typeface="Times New Roman"/>
              </a:rPr>
              <a:t>Е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Ч</a:t>
            </a:r>
            <a:r>
              <a:rPr sz="1100" spc="70" dirty="0">
                <a:latin typeface="Times New Roman"/>
                <a:cs typeface="Times New Roman"/>
              </a:rPr>
              <a:t>Т</a:t>
            </a:r>
            <a:r>
              <a:rPr sz="1100" spc="45" dirty="0">
                <a:latin typeface="Times New Roman"/>
                <a:cs typeface="Times New Roman"/>
              </a:rPr>
              <a:t>Е</a:t>
            </a:r>
            <a:r>
              <a:rPr sz="1100" spc="40" dirty="0">
                <a:latin typeface="Times New Roman"/>
                <a:cs typeface="Times New Roman"/>
              </a:rPr>
              <a:t>НИ</a:t>
            </a:r>
            <a:r>
              <a:rPr sz="1100" dirty="0">
                <a:latin typeface="Times New Roman"/>
                <a:cs typeface="Times New Roman"/>
              </a:rPr>
              <a:t>Е</a:t>
            </a:r>
            <a:endParaRPr sz="110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Font typeface="Wingdings"/>
              <a:buChar char=""/>
              <a:tabLst>
                <a:tab pos="228600" algn="l"/>
                <a:tab pos="229235" algn="l"/>
              </a:tabLst>
            </a:pPr>
            <a:r>
              <a:rPr sz="1100" spc="90" dirty="0">
                <a:latin typeface="Times New Roman"/>
                <a:cs typeface="Times New Roman"/>
              </a:rPr>
              <a:t>О</a:t>
            </a:r>
            <a:r>
              <a:rPr sz="1100" spc="100" dirty="0">
                <a:latin typeface="Times New Roman"/>
                <a:cs typeface="Times New Roman"/>
              </a:rPr>
              <a:t>К</a:t>
            </a:r>
            <a:r>
              <a:rPr sz="1100" spc="105" dirty="0">
                <a:latin typeface="Times New Roman"/>
                <a:cs typeface="Times New Roman"/>
              </a:rPr>
              <a:t>РУ</a:t>
            </a:r>
            <a:r>
              <a:rPr sz="1100" spc="90" dirty="0">
                <a:latin typeface="Times New Roman"/>
                <a:cs typeface="Times New Roman"/>
              </a:rPr>
              <a:t>Ж</a:t>
            </a:r>
            <a:r>
              <a:rPr sz="1100" spc="65" dirty="0">
                <a:latin typeface="Times New Roman"/>
                <a:cs typeface="Times New Roman"/>
              </a:rPr>
              <a:t>А</a:t>
            </a:r>
            <a:r>
              <a:rPr sz="1100" spc="85" dirty="0">
                <a:latin typeface="Times New Roman"/>
                <a:cs typeface="Times New Roman"/>
              </a:rPr>
              <a:t>Ю</a:t>
            </a:r>
            <a:r>
              <a:rPr sz="1100" spc="110" dirty="0">
                <a:latin typeface="Times New Roman"/>
                <a:cs typeface="Times New Roman"/>
              </a:rPr>
              <a:t>Щ</a:t>
            </a:r>
            <a:r>
              <a:rPr sz="1100" spc="6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Й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М</a:t>
            </a:r>
            <a:r>
              <a:rPr sz="1100" spc="-130" dirty="0">
                <a:latin typeface="Times New Roman"/>
                <a:cs typeface="Times New Roman"/>
              </a:rPr>
              <a:t> </a:t>
            </a:r>
            <a:r>
              <a:rPr sz="1100" spc="110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Р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75908" y="3842715"/>
            <a:ext cx="6908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30" dirty="0">
                <a:solidFill>
                  <a:srgbClr val="006FC0"/>
                </a:solidFill>
                <a:latin typeface="Times New Roman"/>
                <a:cs typeface="Times New Roman"/>
              </a:rPr>
              <a:t>ООО,СОО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75908" y="4010914"/>
            <a:ext cx="1656080" cy="105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9865" algn="l"/>
              </a:tabLst>
            </a:pPr>
            <a:r>
              <a:rPr sz="1100" spc="80" dirty="0">
                <a:latin typeface="Times New Roman"/>
                <a:cs typeface="Times New Roman"/>
              </a:rPr>
              <a:t>РУ</a:t>
            </a:r>
            <a:r>
              <a:rPr sz="1100" spc="75" dirty="0">
                <a:latin typeface="Times New Roman"/>
                <a:cs typeface="Times New Roman"/>
              </a:rPr>
              <a:t>ССК</a:t>
            </a:r>
            <a:r>
              <a:rPr sz="1100" spc="65" dirty="0">
                <a:latin typeface="Times New Roman"/>
                <a:cs typeface="Times New Roman"/>
              </a:rPr>
              <a:t>И</a:t>
            </a:r>
            <a:r>
              <a:rPr sz="1100" dirty="0">
                <a:latin typeface="Times New Roman"/>
                <a:cs typeface="Times New Roman"/>
              </a:rPr>
              <a:t>Й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Я</a:t>
            </a:r>
            <a:r>
              <a:rPr sz="1100" spc="45" dirty="0">
                <a:latin typeface="Times New Roman"/>
                <a:cs typeface="Times New Roman"/>
              </a:rPr>
              <a:t>З</a:t>
            </a:r>
            <a:r>
              <a:rPr sz="1100" spc="40" dirty="0">
                <a:latin typeface="Times New Roman"/>
                <a:cs typeface="Times New Roman"/>
              </a:rPr>
              <a:t>Ы</a:t>
            </a:r>
            <a:r>
              <a:rPr sz="1100" dirty="0">
                <a:latin typeface="Times New Roman"/>
                <a:cs typeface="Times New Roman"/>
              </a:rPr>
              <a:t>К</a:t>
            </a:r>
            <a:endParaRPr sz="11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buFont typeface="Wingdings"/>
              <a:buChar char=""/>
              <a:tabLst>
                <a:tab pos="189865" algn="l"/>
              </a:tabLst>
            </a:pPr>
            <a:r>
              <a:rPr sz="1100" spc="65" dirty="0">
                <a:latin typeface="Times New Roman"/>
                <a:cs typeface="Times New Roman"/>
              </a:rPr>
              <a:t>ЛИТЕРАТУРА</a:t>
            </a:r>
            <a:endParaRPr sz="11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9865" algn="l"/>
              </a:tabLst>
            </a:pPr>
            <a:r>
              <a:rPr sz="1100" spc="65" dirty="0">
                <a:latin typeface="Times New Roman"/>
                <a:cs typeface="Times New Roman"/>
              </a:rPr>
              <a:t>ИСТОРИЯ</a:t>
            </a:r>
            <a:endParaRPr sz="11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189865" algn="l"/>
              </a:tabLst>
            </a:pPr>
            <a:r>
              <a:rPr sz="1100" spc="60" dirty="0">
                <a:latin typeface="Times New Roman"/>
                <a:cs typeface="Times New Roman"/>
              </a:rPr>
              <a:t>ОБЩЕСТВОЗНАНИЕ</a:t>
            </a:r>
            <a:endParaRPr sz="11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buFont typeface="Wingdings"/>
              <a:buChar char=""/>
              <a:tabLst>
                <a:tab pos="189865" algn="l"/>
              </a:tabLst>
            </a:pPr>
            <a:r>
              <a:rPr sz="1100" spc="60" dirty="0">
                <a:latin typeface="Times New Roman"/>
                <a:cs typeface="Times New Roman"/>
              </a:rPr>
              <a:t>ГЕОГРАФИЯ</a:t>
            </a:r>
            <a:endParaRPr sz="11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buFont typeface="Wingdings"/>
              <a:buChar char=""/>
              <a:tabLst>
                <a:tab pos="189865" algn="l"/>
              </a:tabLst>
            </a:pPr>
            <a:r>
              <a:rPr sz="1100" spc="40" dirty="0">
                <a:latin typeface="Times New Roman"/>
                <a:cs typeface="Times New Roman"/>
              </a:rPr>
              <a:t>ОБЖ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68241" y="770636"/>
            <a:ext cx="39497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Какие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документы,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детализируют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02461" y="1211961"/>
            <a:ext cx="98171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ФООП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НОО </a:t>
            </a:r>
            <a:r>
              <a:rPr sz="1400" spc="-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ООО </a:t>
            </a:r>
            <a:r>
              <a:rPr sz="1400" spc="-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09568" y="1222248"/>
            <a:ext cx="1515999" cy="569976"/>
            <a:chOff x="3409568" y="1222248"/>
            <a:chExt cx="1515999" cy="569976"/>
          </a:xfrm>
        </p:grpSpPr>
        <p:sp>
          <p:nvSpPr>
            <p:cNvPr id="48" name="object 48"/>
            <p:cNvSpPr/>
            <p:nvPr/>
          </p:nvSpPr>
          <p:spPr>
            <a:xfrm>
              <a:off x="3409568" y="1318259"/>
              <a:ext cx="407670" cy="420370"/>
            </a:xfrm>
            <a:custGeom>
              <a:avLst/>
              <a:gdLst/>
              <a:ahLst/>
              <a:cxnLst/>
              <a:rect l="l" t="t" r="r" b="b"/>
              <a:pathLst>
                <a:path w="407670" h="420369">
                  <a:moveTo>
                    <a:pt x="407670" y="181610"/>
                  </a:moveTo>
                  <a:lnTo>
                    <a:pt x="232918" y="181610"/>
                  </a:lnTo>
                  <a:lnTo>
                    <a:pt x="232918" y="0"/>
                  </a:lnTo>
                  <a:lnTo>
                    <a:pt x="174752" y="0"/>
                  </a:lnTo>
                  <a:lnTo>
                    <a:pt x="174752" y="181610"/>
                  </a:lnTo>
                  <a:lnTo>
                    <a:pt x="0" y="181610"/>
                  </a:lnTo>
                  <a:lnTo>
                    <a:pt x="0" y="240030"/>
                  </a:lnTo>
                  <a:lnTo>
                    <a:pt x="174752" y="240030"/>
                  </a:lnTo>
                  <a:lnTo>
                    <a:pt x="174752" y="420370"/>
                  </a:lnTo>
                  <a:lnTo>
                    <a:pt x="232918" y="420370"/>
                  </a:lnTo>
                  <a:lnTo>
                    <a:pt x="232918" y="240030"/>
                  </a:lnTo>
                  <a:lnTo>
                    <a:pt x="407670" y="240030"/>
                  </a:lnTo>
                  <a:lnTo>
                    <a:pt x="407670" y="1816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09568" y="1318005"/>
              <a:ext cx="407670" cy="421640"/>
            </a:xfrm>
            <a:custGeom>
              <a:avLst/>
              <a:gdLst/>
              <a:ahLst/>
              <a:cxnLst/>
              <a:rect l="l" t="t" r="r" b="b"/>
              <a:pathLst>
                <a:path w="407670" h="421639">
                  <a:moveTo>
                    <a:pt x="0" y="181483"/>
                  </a:moveTo>
                  <a:lnTo>
                    <a:pt x="174751" y="181483"/>
                  </a:lnTo>
                  <a:lnTo>
                    <a:pt x="174751" y="0"/>
                  </a:lnTo>
                  <a:lnTo>
                    <a:pt x="232917" y="0"/>
                  </a:lnTo>
                  <a:lnTo>
                    <a:pt x="232917" y="181483"/>
                  </a:lnTo>
                  <a:lnTo>
                    <a:pt x="407669" y="181483"/>
                  </a:lnTo>
                  <a:lnTo>
                    <a:pt x="407669" y="239649"/>
                  </a:lnTo>
                  <a:lnTo>
                    <a:pt x="232917" y="239649"/>
                  </a:lnTo>
                  <a:lnTo>
                    <a:pt x="232917" y="421132"/>
                  </a:lnTo>
                  <a:lnTo>
                    <a:pt x="174751" y="421132"/>
                  </a:lnTo>
                  <a:lnTo>
                    <a:pt x="174751" y="239649"/>
                  </a:lnTo>
                  <a:lnTo>
                    <a:pt x="0" y="239649"/>
                  </a:lnTo>
                  <a:lnTo>
                    <a:pt x="0" y="181483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9223" y="1222248"/>
              <a:ext cx="466344" cy="569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243662"/>
            <a:ext cx="9968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002060"/>
                </a:solidFill>
              </a:rPr>
              <a:t>ФЕДЕРАЛЬНЫЕ</a:t>
            </a:r>
            <a:r>
              <a:rPr spc="2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ОСНОВНЫЕ</a:t>
            </a:r>
            <a:r>
              <a:rPr spc="45" dirty="0">
                <a:solidFill>
                  <a:srgbClr val="002060"/>
                </a:solidFill>
              </a:rPr>
              <a:t> </a:t>
            </a:r>
            <a:r>
              <a:rPr spc="-50" dirty="0">
                <a:solidFill>
                  <a:srgbClr val="002060"/>
                </a:solidFill>
              </a:rPr>
              <a:t>ОБЩЕОБРАЗОВАТЕЛЬНЫЕ</a:t>
            </a:r>
            <a:r>
              <a:rPr spc="70" dirty="0">
                <a:solidFill>
                  <a:srgbClr val="002060"/>
                </a:solidFill>
              </a:rPr>
              <a:t> </a:t>
            </a:r>
            <a:r>
              <a:rPr spc="-35" dirty="0">
                <a:solidFill>
                  <a:srgbClr val="002060"/>
                </a:solidFill>
              </a:rPr>
              <a:t>ПРОГРАММЫ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2127" y="1639506"/>
            <a:ext cx="11527790" cy="652780"/>
            <a:chOff x="262127" y="1639506"/>
            <a:chExt cx="11527790" cy="652780"/>
          </a:xfrm>
        </p:grpSpPr>
        <p:sp>
          <p:nvSpPr>
            <p:cNvPr id="4" name="object 4"/>
            <p:cNvSpPr/>
            <p:nvPr/>
          </p:nvSpPr>
          <p:spPr>
            <a:xfrm>
              <a:off x="262127" y="1645856"/>
              <a:ext cx="11527790" cy="640080"/>
            </a:xfrm>
            <a:custGeom>
              <a:avLst/>
              <a:gdLst/>
              <a:ahLst/>
              <a:cxnLst/>
              <a:rect l="l" t="t" r="r" b="b"/>
              <a:pathLst>
                <a:path w="11527790" h="640080">
                  <a:moveTo>
                    <a:pt x="11527409" y="0"/>
                  </a:moveTo>
                  <a:lnTo>
                    <a:pt x="0" y="0"/>
                  </a:lnTo>
                  <a:lnTo>
                    <a:pt x="0" y="639889"/>
                  </a:lnTo>
                  <a:lnTo>
                    <a:pt x="11527409" y="639889"/>
                  </a:lnTo>
                  <a:lnTo>
                    <a:pt x="115274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71" y="1645856"/>
              <a:ext cx="11509375" cy="640080"/>
            </a:xfrm>
            <a:custGeom>
              <a:avLst/>
              <a:gdLst/>
              <a:ahLst/>
              <a:cxnLst/>
              <a:rect l="l" t="t" r="r" b="b"/>
              <a:pathLst>
                <a:path w="11509375" h="640080">
                  <a:moveTo>
                    <a:pt x="0" y="639889"/>
                  </a:moveTo>
                  <a:lnTo>
                    <a:pt x="11509121" y="639889"/>
                  </a:lnTo>
                  <a:lnTo>
                    <a:pt x="11509121" y="0"/>
                  </a:lnTo>
                  <a:lnTo>
                    <a:pt x="0" y="0"/>
                  </a:lnTo>
                  <a:lnTo>
                    <a:pt x="0" y="639889"/>
                  </a:lnTo>
                  <a:close/>
                </a:path>
              </a:pathLst>
            </a:custGeom>
            <a:ln w="12191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1900" y="1815211"/>
            <a:ext cx="1096645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7423784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утверждены</a:t>
            </a:r>
            <a:r>
              <a:rPr sz="1400" spc="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</a:t>
            </a:r>
            <a:r>
              <a:rPr sz="1400" spc="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4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составе</a:t>
            </a:r>
            <a:r>
              <a:rPr sz="1400" spc="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следующих</a:t>
            </a:r>
            <a:r>
              <a:rPr sz="1400" spc="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компонентов</a:t>
            </a:r>
            <a:r>
              <a:rPr sz="1400" spc="4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400" spc="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	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плана,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календарного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графика,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федеральной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рабочей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воспитания,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календарного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плана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54810" y="1188466"/>
            <a:ext cx="8742045" cy="554990"/>
            <a:chOff x="1654810" y="1188466"/>
            <a:chExt cx="8742045" cy="5549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60" y="1194816"/>
              <a:ext cx="8729472" cy="542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1160" y="1194816"/>
              <a:ext cx="8729345" cy="542290"/>
            </a:xfrm>
            <a:custGeom>
              <a:avLst/>
              <a:gdLst/>
              <a:ahLst/>
              <a:cxnLst/>
              <a:rect l="l" t="t" r="r" b="b"/>
              <a:pathLst>
                <a:path w="8729345" h="542289">
                  <a:moveTo>
                    <a:pt x="0" y="90424"/>
                  </a:moveTo>
                  <a:lnTo>
                    <a:pt x="9397" y="55245"/>
                  </a:lnTo>
                  <a:lnTo>
                    <a:pt x="35306" y="26416"/>
                  </a:lnTo>
                  <a:lnTo>
                    <a:pt x="73532" y="7112"/>
                  </a:lnTo>
                  <a:lnTo>
                    <a:pt x="120395" y="0"/>
                  </a:lnTo>
                  <a:lnTo>
                    <a:pt x="8608567" y="0"/>
                  </a:lnTo>
                  <a:lnTo>
                    <a:pt x="8655431" y="7112"/>
                  </a:lnTo>
                  <a:lnTo>
                    <a:pt x="8693785" y="26416"/>
                  </a:lnTo>
                  <a:lnTo>
                    <a:pt x="8719566" y="55245"/>
                  </a:lnTo>
                  <a:lnTo>
                    <a:pt x="8728964" y="90424"/>
                  </a:lnTo>
                  <a:lnTo>
                    <a:pt x="8728964" y="451993"/>
                  </a:lnTo>
                  <a:lnTo>
                    <a:pt x="8719566" y="487172"/>
                  </a:lnTo>
                  <a:lnTo>
                    <a:pt x="8693785" y="515874"/>
                  </a:lnTo>
                  <a:lnTo>
                    <a:pt x="8655431" y="535305"/>
                  </a:lnTo>
                  <a:lnTo>
                    <a:pt x="8608567" y="542289"/>
                  </a:lnTo>
                  <a:lnTo>
                    <a:pt x="120395" y="542289"/>
                  </a:lnTo>
                  <a:lnTo>
                    <a:pt x="73532" y="535305"/>
                  </a:lnTo>
                  <a:lnTo>
                    <a:pt x="35306" y="515874"/>
                  </a:lnTo>
                  <a:lnTo>
                    <a:pt x="9397" y="487172"/>
                  </a:lnTo>
                  <a:lnTo>
                    <a:pt x="0" y="451993"/>
                  </a:lnTo>
                  <a:lnTo>
                    <a:pt x="0" y="904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7447" y="1289303"/>
            <a:ext cx="2609215" cy="332740"/>
          </a:xfrm>
          <a:prstGeom prst="rect">
            <a:avLst/>
          </a:prstGeom>
          <a:solidFill>
            <a:srgbClr val="B7C1EB"/>
          </a:solidFill>
        </p:spPr>
        <p:txBody>
          <a:bodyPr vert="horz" wrap="square" lIns="0" tIns="635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5"/>
              </a:spcBef>
            </a:pP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1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янв</a:t>
            </a:r>
            <a:r>
              <a:rPr sz="21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1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1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4922" y="2968498"/>
            <a:ext cx="11522075" cy="619760"/>
            <a:chOff x="264922" y="2968498"/>
            <a:chExt cx="11522075" cy="619760"/>
          </a:xfrm>
        </p:grpSpPr>
        <p:sp>
          <p:nvSpPr>
            <p:cNvPr id="12" name="object 12"/>
            <p:cNvSpPr/>
            <p:nvPr/>
          </p:nvSpPr>
          <p:spPr>
            <a:xfrm>
              <a:off x="271272" y="2974848"/>
              <a:ext cx="11512550" cy="607060"/>
            </a:xfrm>
            <a:custGeom>
              <a:avLst/>
              <a:gdLst/>
              <a:ahLst/>
              <a:cxnLst/>
              <a:rect l="l" t="t" r="r" b="b"/>
              <a:pathLst>
                <a:path w="11512550" h="607060">
                  <a:moveTo>
                    <a:pt x="11512169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11512169" y="606551"/>
                  </a:lnTo>
                  <a:lnTo>
                    <a:pt x="1151216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1272" y="2974848"/>
              <a:ext cx="11509375" cy="607060"/>
            </a:xfrm>
            <a:custGeom>
              <a:avLst/>
              <a:gdLst/>
              <a:ahLst/>
              <a:cxnLst/>
              <a:rect l="l" t="t" r="r" b="b"/>
              <a:pathLst>
                <a:path w="11509375" h="607060">
                  <a:moveTo>
                    <a:pt x="0" y="606551"/>
                  </a:moveTo>
                  <a:lnTo>
                    <a:pt x="11509121" y="606551"/>
                  </a:lnTo>
                  <a:lnTo>
                    <a:pt x="11509121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12192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6051" y="3099943"/>
            <a:ext cx="109359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79234" algn="l"/>
              </a:tabLst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включены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</a:t>
            </a:r>
            <a:r>
              <a:rPr sz="14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обязательные</a:t>
            </a:r>
            <a:r>
              <a:rPr sz="14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4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применения</a:t>
            </a:r>
            <a:r>
              <a:rPr sz="14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	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рабочие</a:t>
            </a:r>
            <a:r>
              <a:rPr sz="1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учебным</a:t>
            </a:r>
            <a:r>
              <a:rPr sz="14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4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базовом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уровне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60905" y="2572257"/>
            <a:ext cx="8729980" cy="594995"/>
            <a:chOff x="1660905" y="2572257"/>
            <a:chExt cx="8729980" cy="59499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255" y="2578607"/>
              <a:ext cx="8717280" cy="5821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67255" y="2578607"/>
              <a:ext cx="8717280" cy="582295"/>
            </a:xfrm>
            <a:custGeom>
              <a:avLst/>
              <a:gdLst/>
              <a:ahLst/>
              <a:cxnLst/>
              <a:rect l="l" t="t" r="r" b="b"/>
              <a:pathLst>
                <a:path w="8717280" h="582294">
                  <a:moveTo>
                    <a:pt x="0" y="97027"/>
                  </a:moveTo>
                  <a:lnTo>
                    <a:pt x="10160" y="59308"/>
                  </a:lnTo>
                  <a:lnTo>
                    <a:pt x="37845" y="28447"/>
                  </a:lnTo>
                  <a:lnTo>
                    <a:pt x="78867" y="7619"/>
                  </a:lnTo>
                  <a:lnTo>
                    <a:pt x="129031" y="0"/>
                  </a:lnTo>
                  <a:lnTo>
                    <a:pt x="8587867" y="0"/>
                  </a:lnTo>
                  <a:lnTo>
                    <a:pt x="8638032" y="7619"/>
                  </a:lnTo>
                  <a:lnTo>
                    <a:pt x="8679053" y="28447"/>
                  </a:lnTo>
                  <a:lnTo>
                    <a:pt x="8706739" y="59308"/>
                  </a:lnTo>
                  <a:lnTo>
                    <a:pt x="8716899" y="97027"/>
                  </a:lnTo>
                  <a:lnTo>
                    <a:pt x="8716899" y="485013"/>
                  </a:lnTo>
                  <a:lnTo>
                    <a:pt x="8706739" y="522731"/>
                  </a:lnTo>
                  <a:lnTo>
                    <a:pt x="8679053" y="553592"/>
                  </a:lnTo>
                  <a:lnTo>
                    <a:pt x="8638032" y="574293"/>
                  </a:lnTo>
                  <a:lnTo>
                    <a:pt x="8587867" y="581913"/>
                  </a:lnTo>
                  <a:lnTo>
                    <a:pt x="129031" y="581913"/>
                  </a:lnTo>
                  <a:lnTo>
                    <a:pt x="78867" y="574293"/>
                  </a:lnTo>
                  <a:lnTo>
                    <a:pt x="37845" y="553592"/>
                  </a:lnTo>
                  <a:lnTo>
                    <a:pt x="10160" y="522731"/>
                  </a:lnTo>
                  <a:lnTo>
                    <a:pt x="0" y="485013"/>
                  </a:lnTo>
                  <a:lnTo>
                    <a:pt x="0" y="970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27447" y="2703576"/>
            <a:ext cx="2609215" cy="335280"/>
          </a:xfrm>
          <a:prstGeom prst="rect">
            <a:avLst/>
          </a:prstGeom>
          <a:solidFill>
            <a:srgbClr val="B7C1EB"/>
          </a:solidFill>
        </p:spPr>
        <p:txBody>
          <a:bodyPr vert="horz" wrap="square" lIns="0" tIns="4445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35"/>
              </a:spcBef>
            </a:pP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1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1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21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1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7251" y="3779456"/>
            <a:ext cx="11553825" cy="1021080"/>
            <a:chOff x="257251" y="3779456"/>
            <a:chExt cx="11553825" cy="1021080"/>
          </a:xfrm>
        </p:grpSpPr>
        <p:sp>
          <p:nvSpPr>
            <p:cNvPr id="20" name="object 20"/>
            <p:cNvSpPr/>
            <p:nvPr/>
          </p:nvSpPr>
          <p:spPr>
            <a:xfrm>
              <a:off x="269951" y="4174172"/>
              <a:ext cx="11520805" cy="605790"/>
            </a:xfrm>
            <a:custGeom>
              <a:avLst/>
              <a:gdLst/>
              <a:ahLst/>
              <a:cxnLst/>
              <a:rect l="l" t="t" r="r" b="b"/>
              <a:pathLst>
                <a:path w="11520805" h="605789">
                  <a:moveTo>
                    <a:pt x="11520424" y="88519"/>
                  </a:moveTo>
                  <a:lnTo>
                    <a:pt x="544220" y="88519"/>
                  </a:lnTo>
                  <a:lnTo>
                    <a:pt x="544220" y="0"/>
                  </a:lnTo>
                  <a:lnTo>
                    <a:pt x="0" y="0"/>
                  </a:lnTo>
                  <a:lnTo>
                    <a:pt x="0" y="88519"/>
                  </a:lnTo>
                  <a:lnTo>
                    <a:pt x="0" y="605726"/>
                  </a:lnTo>
                  <a:lnTo>
                    <a:pt x="11520424" y="605726"/>
                  </a:lnTo>
                  <a:lnTo>
                    <a:pt x="11520424" y="885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4171" y="3793744"/>
              <a:ext cx="0" cy="469265"/>
            </a:xfrm>
            <a:custGeom>
              <a:avLst/>
              <a:gdLst/>
              <a:ahLst/>
              <a:cxnLst/>
              <a:rect l="l" t="t" r="r" b="b"/>
              <a:pathLst>
                <a:path h="469264">
                  <a:moveTo>
                    <a:pt x="0" y="0"/>
                  </a:moveTo>
                  <a:lnTo>
                    <a:pt x="0" y="46901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601" y="4174109"/>
              <a:ext cx="551180" cy="0"/>
            </a:xfrm>
            <a:custGeom>
              <a:avLst/>
              <a:gdLst/>
              <a:ahLst/>
              <a:cxnLst/>
              <a:rect l="l" t="t" r="r" b="b"/>
              <a:pathLst>
                <a:path w="551180">
                  <a:moveTo>
                    <a:pt x="0" y="0"/>
                  </a:moveTo>
                  <a:lnTo>
                    <a:pt x="550570" y="0"/>
                  </a:lnTo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4171" y="4174109"/>
              <a:ext cx="10990580" cy="0"/>
            </a:xfrm>
            <a:custGeom>
              <a:avLst/>
              <a:gdLst/>
              <a:ahLst/>
              <a:cxnLst/>
              <a:rect l="l" t="t" r="r" b="b"/>
              <a:pathLst>
                <a:path w="10990580">
                  <a:moveTo>
                    <a:pt x="0" y="0"/>
                  </a:moveTo>
                  <a:lnTo>
                    <a:pt x="1099047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9951" y="4167759"/>
              <a:ext cx="0" cy="618490"/>
            </a:xfrm>
            <a:custGeom>
              <a:avLst/>
              <a:gdLst/>
              <a:ahLst/>
              <a:cxnLst/>
              <a:rect l="l" t="t" r="r" b="b"/>
              <a:pathLst>
                <a:path h="618489">
                  <a:moveTo>
                    <a:pt x="0" y="0"/>
                  </a:moveTo>
                  <a:lnTo>
                    <a:pt x="0" y="618490"/>
                  </a:lnTo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90299" y="3793744"/>
              <a:ext cx="0" cy="992505"/>
            </a:xfrm>
            <a:custGeom>
              <a:avLst/>
              <a:gdLst/>
              <a:ahLst/>
              <a:cxnLst/>
              <a:rect l="l" t="t" r="r" b="b"/>
              <a:pathLst>
                <a:path h="992504">
                  <a:moveTo>
                    <a:pt x="0" y="0"/>
                  </a:moveTo>
                  <a:lnTo>
                    <a:pt x="0" y="992504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601" y="4779899"/>
              <a:ext cx="11541125" cy="0"/>
            </a:xfrm>
            <a:custGeom>
              <a:avLst/>
              <a:gdLst/>
              <a:ahLst/>
              <a:cxnLst/>
              <a:rect l="l" t="t" r="r" b="b"/>
              <a:pathLst>
                <a:path w="11541125">
                  <a:moveTo>
                    <a:pt x="0" y="0"/>
                  </a:moveTo>
                  <a:lnTo>
                    <a:pt x="11541048" y="0"/>
                  </a:lnTo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79093" y="3807714"/>
            <a:ext cx="23602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14655" algn="l"/>
                <a:tab pos="1719580" algn="l"/>
                <a:tab pos="2128520" algn="l"/>
              </a:tabLst>
            </a:pPr>
            <a:r>
              <a:rPr sz="2100" b="1" spc="5" dirty="0">
                <a:solidFill>
                  <a:srgbClr val="FFFFFF"/>
                </a:solidFill>
                <a:latin typeface="Tahoma"/>
                <a:cs typeface="Tahoma"/>
              </a:rPr>
              <a:t>1	в	2	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696" y="4323714"/>
            <a:ext cx="95015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включить</a:t>
            </a:r>
            <a:r>
              <a:rPr sz="14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</a:t>
            </a:r>
            <a:r>
              <a:rPr sz="14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рабочие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остальным</a:t>
            </a:r>
            <a:r>
              <a:rPr sz="1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учебным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базовом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уровне;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61160" y="3733800"/>
            <a:ext cx="8744585" cy="542925"/>
            <a:chOff x="1661160" y="3733800"/>
            <a:chExt cx="8744585" cy="542925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256" y="3739895"/>
              <a:ext cx="8729472" cy="53035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67256" y="3739895"/>
              <a:ext cx="8732520" cy="530860"/>
            </a:xfrm>
            <a:custGeom>
              <a:avLst/>
              <a:gdLst/>
              <a:ahLst/>
              <a:cxnLst/>
              <a:rect l="l" t="t" r="r" b="b"/>
              <a:pathLst>
                <a:path w="8732520" h="530860">
                  <a:moveTo>
                    <a:pt x="0" y="88391"/>
                  </a:moveTo>
                  <a:lnTo>
                    <a:pt x="9270" y="53974"/>
                  </a:lnTo>
                  <a:lnTo>
                    <a:pt x="34543" y="25907"/>
                  </a:lnTo>
                  <a:lnTo>
                    <a:pt x="72136" y="6984"/>
                  </a:lnTo>
                  <a:lnTo>
                    <a:pt x="118110" y="0"/>
                  </a:lnTo>
                  <a:lnTo>
                    <a:pt x="8614156" y="0"/>
                  </a:lnTo>
                  <a:lnTo>
                    <a:pt x="8660130" y="6984"/>
                  </a:lnTo>
                  <a:lnTo>
                    <a:pt x="8697722" y="25907"/>
                  </a:lnTo>
                  <a:lnTo>
                    <a:pt x="8722995" y="53974"/>
                  </a:lnTo>
                  <a:lnTo>
                    <a:pt x="8732266" y="88391"/>
                  </a:lnTo>
                  <a:lnTo>
                    <a:pt x="8732266" y="441959"/>
                  </a:lnTo>
                  <a:lnTo>
                    <a:pt x="8722995" y="476376"/>
                  </a:lnTo>
                  <a:lnTo>
                    <a:pt x="8697722" y="504443"/>
                  </a:lnTo>
                  <a:lnTo>
                    <a:pt x="8660130" y="523366"/>
                  </a:lnTo>
                  <a:lnTo>
                    <a:pt x="8614156" y="530351"/>
                  </a:lnTo>
                  <a:lnTo>
                    <a:pt x="118110" y="530351"/>
                  </a:lnTo>
                  <a:lnTo>
                    <a:pt x="72136" y="523366"/>
                  </a:lnTo>
                  <a:lnTo>
                    <a:pt x="34543" y="504443"/>
                  </a:lnTo>
                  <a:lnTo>
                    <a:pt x="9270" y="476376"/>
                  </a:lnTo>
                  <a:lnTo>
                    <a:pt x="0" y="441959"/>
                  </a:lnTo>
                  <a:lnTo>
                    <a:pt x="0" y="883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58825" y="5339841"/>
            <a:ext cx="11530965" cy="619125"/>
            <a:chOff x="258825" y="5339841"/>
            <a:chExt cx="11530965" cy="619125"/>
          </a:xfrm>
        </p:grpSpPr>
        <p:sp>
          <p:nvSpPr>
            <p:cNvPr id="33" name="object 33"/>
            <p:cNvSpPr/>
            <p:nvPr/>
          </p:nvSpPr>
          <p:spPr>
            <a:xfrm>
              <a:off x="265175" y="5346191"/>
              <a:ext cx="11518265" cy="606425"/>
            </a:xfrm>
            <a:custGeom>
              <a:avLst/>
              <a:gdLst/>
              <a:ahLst/>
              <a:cxnLst/>
              <a:rect l="l" t="t" r="r" b="b"/>
              <a:pathLst>
                <a:path w="11518265" h="606425">
                  <a:moveTo>
                    <a:pt x="11518265" y="0"/>
                  </a:moveTo>
                  <a:lnTo>
                    <a:pt x="0" y="0"/>
                  </a:lnTo>
                  <a:lnTo>
                    <a:pt x="0" y="606361"/>
                  </a:lnTo>
                  <a:lnTo>
                    <a:pt x="11518265" y="606361"/>
                  </a:lnTo>
                  <a:lnTo>
                    <a:pt x="115182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5175" y="5346191"/>
              <a:ext cx="11518265" cy="606425"/>
            </a:xfrm>
            <a:custGeom>
              <a:avLst/>
              <a:gdLst/>
              <a:ahLst/>
              <a:cxnLst/>
              <a:rect l="l" t="t" r="r" b="b"/>
              <a:pathLst>
                <a:path w="11518265" h="606425">
                  <a:moveTo>
                    <a:pt x="0" y="606361"/>
                  </a:moveTo>
                  <a:lnTo>
                    <a:pt x="11518265" y="606361"/>
                  </a:lnTo>
                  <a:lnTo>
                    <a:pt x="11518265" y="0"/>
                  </a:lnTo>
                  <a:lnTo>
                    <a:pt x="0" y="0"/>
                  </a:lnTo>
                  <a:lnTo>
                    <a:pt x="0" y="606361"/>
                  </a:lnTo>
                  <a:close/>
                </a:path>
              </a:pathLst>
            </a:custGeom>
            <a:ln w="12191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66496" y="5492597"/>
            <a:ext cx="115328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обеспечить</a:t>
            </a:r>
            <a:r>
              <a:rPr sz="1400" spc="4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разработку</a:t>
            </a:r>
            <a:r>
              <a:rPr sz="1400" spc="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4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апробацию</a:t>
            </a:r>
            <a:r>
              <a:rPr sz="1400" spc="5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федеральных</a:t>
            </a:r>
            <a:r>
              <a:rPr sz="1400" spc="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рабочих</a:t>
            </a:r>
            <a:r>
              <a:rPr sz="1400" spc="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14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4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всем</a:t>
            </a:r>
            <a:r>
              <a:rPr sz="14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400" spc="5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4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профильного</a:t>
            </a:r>
            <a:r>
              <a:rPr sz="1400" spc="4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r>
              <a:rPr sz="14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(углубленного</a:t>
            </a:r>
            <a:r>
              <a:rPr sz="1400" spc="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изучения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отдельных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предметов)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61160" y="4904232"/>
            <a:ext cx="8729345" cy="588010"/>
            <a:chOff x="1661160" y="4904232"/>
            <a:chExt cx="8729345" cy="58801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7256" y="4910328"/>
              <a:ext cx="8717280" cy="5760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67256" y="4910328"/>
              <a:ext cx="8717280" cy="575945"/>
            </a:xfrm>
            <a:custGeom>
              <a:avLst/>
              <a:gdLst/>
              <a:ahLst/>
              <a:cxnLst/>
              <a:rect l="l" t="t" r="r" b="b"/>
              <a:pathLst>
                <a:path w="8717280" h="575945">
                  <a:moveTo>
                    <a:pt x="0" y="96012"/>
                  </a:moveTo>
                  <a:lnTo>
                    <a:pt x="10032" y="58547"/>
                  </a:lnTo>
                  <a:lnTo>
                    <a:pt x="37464" y="28067"/>
                  </a:lnTo>
                  <a:lnTo>
                    <a:pt x="78105" y="7493"/>
                  </a:lnTo>
                  <a:lnTo>
                    <a:pt x="127888" y="0"/>
                  </a:lnTo>
                  <a:lnTo>
                    <a:pt x="8588883" y="0"/>
                  </a:lnTo>
                  <a:lnTo>
                    <a:pt x="8638667" y="7493"/>
                  </a:lnTo>
                  <a:lnTo>
                    <a:pt x="8679307" y="28067"/>
                  </a:lnTo>
                  <a:lnTo>
                    <a:pt x="8706739" y="58547"/>
                  </a:lnTo>
                  <a:lnTo>
                    <a:pt x="8716772" y="96012"/>
                  </a:lnTo>
                  <a:lnTo>
                    <a:pt x="8716772" y="479933"/>
                  </a:lnTo>
                  <a:lnTo>
                    <a:pt x="8706739" y="517271"/>
                  </a:lnTo>
                  <a:lnTo>
                    <a:pt x="8679307" y="547751"/>
                  </a:lnTo>
                  <a:lnTo>
                    <a:pt x="8638667" y="568325"/>
                  </a:lnTo>
                  <a:lnTo>
                    <a:pt x="8588883" y="575818"/>
                  </a:lnTo>
                  <a:lnTo>
                    <a:pt x="127888" y="575818"/>
                  </a:lnTo>
                  <a:lnTo>
                    <a:pt x="78105" y="568325"/>
                  </a:lnTo>
                  <a:lnTo>
                    <a:pt x="37464" y="547751"/>
                  </a:lnTo>
                  <a:lnTo>
                    <a:pt x="10032" y="517271"/>
                  </a:lnTo>
                  <a:lnTo>
                    <a:pt x="0" y="479933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97808" y="5029200"/>
            <a:ext cx="4453255" cy="287020"/>
          </a:xfrm>
          <a:prstGeom prst="rect">
            <a:avLst/>
          </a:prstGeom>
          <a:solidFill>
            <a:srgbClr val="B7C1EB"/>
          </a:solidFill>
        </p:spPr>
        <p:txBody>
          <a:bodyPr vert="horz" wrap="square" lIns="0" tIns="25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11480" y="1776984"/>
            <a:ext cx="274320" cy="1716022"/>
            <a:chOff x="411480" y="1776984"/>
            <a:chExt cx="274320" cy="1716022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480" y="1776984"/>
              <a:ext cx="274320" cy="3383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480" y="3151631"/>
              <a:ext cx="274320" cy="34137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718303" y="3861815"/>
            <a:ext cx="2630805" cy="332740"/>
          </a:xfrm>
          <a:prstGeom prst="rect">
            <a:avLst/>
          </a:prstGeom>
          <a:solidFill>
            <a:srgbClr val="B7C1EB"/>
          </a:solidFill>
        </p:spPr>
        <p:txBody>
          <a:bodyPr vert="horz" wrap="square" lIns="0" tIns="317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25"/>
              </a:spcBef>
            </a:pP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1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1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1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1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sz="2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1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1415" y="0"/>
            <a:ext cx="7720965" cy="2364105"/>
            <a:chOff x="4471415" y="0"/>
            <a:chExt cx="7720965" cy="2364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415" y="0"/>
              <a:ext cx="7720584" cy="15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88139" y="1523"/>
              <a:ext cx="0" cy="2362200"/>
            </a:xfrm>
            <a:custGeom>
              <a:avLst/>
              <a:gdLst/>
              <a:ahLst/>
              <a:cxnLst/>
              <a:rect l="l" t="t" r="r" b="b"/>
              <a:pathLst>
                <a:path h="2362200">
                  <a:moveTo>
                    <a:pt x="0" y="0"/>
                  </a:moveTo>
                  <a:lnTo>
                    <a:pt x="0" y="236220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4968" y="198117"/>
            <a:ext cx="4368165" cy="6537959"/>
            <a:chOff x="124968" y="198117"/>
            <a:chExt cx="4368165" cy="6537959"/>
          </a:xfrm>
        </p:grpSpPr>
        <p:sp>
          <p:nvSpPr>
            <p:cNvPr id="6" name="object 6"/>
            <p:cNvSpPr/>
            <p:nvPr/>
          </p:nvSpPr>
          <p:spPr>
            <a:xfrm>
              <a:off x="129540" y="812291"/>
              <a:ext cx="2520950" cy="2426335"/>
            </a:xfrm>
            <a:custGeom>
              <a:avLst/>
              <a:gdLst/>
              <a:ahLst/>
              <a:cxnLst/>
              <a:rect l="l" t="t" r="r" b="b"/>
              <a:pathLst>
                <a:path w="2520950" h="2426335">
                  <a:moveTo>
                    <a:pt x="2520696" y="106680"/>
                  </a:moveTo>
                  <a:lnTo>
                    <a:pt x="140208" y="106680"/>
                  </a:lnTo>
                </a:path>
                <a:path w="2520950" h="2426335">
                  <a:moveTo>
                    <a:pt x="140208" y="106680"/>
                  </a:moveTo>
                  <a:lnTo>
                    <a:pt x="140208" y="2426208"/>
                  </a:lnTo>
                </a:path>
                <a:path w="2520950" h="2426335">
                  <a:moveTo>
                    <a:pt x="130886" y="0"/>
                  </a:moveTo>
                  <a:lnTo>
                    <a:pt x="129933" y="0"/>
                  </a:lnTo>
                  <a:lnTo>
                    <a:pt x="128981" y="0"/>
                  </a:lnTo>
                  <a:lnTo>
                    <a:pt x="128028" y="0"/>
                  </a:lnTo>
                  <a:lnTo>
                    <a:pt x="78197" y="7536"/>
                  </a:lnTo>
                  <a:lnTo>
                    <a:pt x="37501" y="28098"/>
                  </a:lnTo>
                  <a:lnTo>
                    <a:pt x="10062" y="58614"/>
                  </a:lnTo>
                  <a:lnTo>
                    <a:pt x="0" y="96012"/>
                  </a:lnTo>
                  <a:lnTo>
                    <a:pt x="10062" y="133409"/>
                  </a:lnTo>
                  <a:lnTo>
                    <a:pt x="37501" y="163925"/>
                  </a:lnTo>
                  <a:lnTo>
                    <a:pt x="78197" y="184487"/>
                  </a:lnTo>
                  <a:lnTo>
                    <a:pt x="128028" y="192024"/>
                  </a:lnTo>
                  <a:lnTo>
                    <a:pt x="177211" y="184679"/>
                  </a:lnTo>
                  <a:lnTo>
                    <a:pt x="217604" y="164607"/>
                  </a:lnTo>
                  <a:lnTo>
                    <a:pt x="245211" y="134748"/>
                  </a:lnTo>
                  <a:lnTo>
                    <a:pt x="256032" y="98044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" y="198117"/>
              <a:ext cx="4364736" cy="65379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757928" y="198120"/>
            <a:ext cx="7074408" cy="6659875"/>
            <a:chOff x="4757928" y="198120"/>
            <a:chExt cx="7074408" cy="66598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7928" y="198120"/>
              <a:ext cx="4047744" cy="43647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0312" y="4184902"/>
              <a:ext cx="4002024" cy="26730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1415" y="0"/>
            <a:ext cx="7720965" cy="2364105"/>
            <a:chOff x="4471415" y="0"/>
            <a:chExt cx="7720965" cy="2364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415" y="0"/>
              <a:ext cx="7720584" cy="15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88139" y="1523"/>
              <a:ext cx="0" cy="2362200"/>
            </a:xfrm>
            <a:custGeom>
              <a:avLst/>
              <a:gdLst/>
              <a:ahLst/>
              <a:cxnLst/>
              <a:rect l="l" t="t" r="r" b="b"/>
              <a:pathLst>
                <a:path h="2362200">
                  <a:moveTo>
                    <a:pt x="0" y="0"/>
                  </a:moveTo>
                  <a:lnTo>
                    <a:pt x="0" y="236220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4968" y="463295"/>
            <a:ext cx="5367655" cy="5989320"/>
            <a:chOff x="124968" y="463295"/>
            <a:chExt cx="5367655" cy="5989320"/>
          </a:xfrm>
        </p:grpSpPr>
        <p:sp>
          <p:nvSpPr>
            <p:cNvPr id="6" name="object 6"/>
            <p:cNvSpPr/>
            <p:nvPr/>
          </p:nvSpPr>
          <p:spPr>
            <a:xfrm>
              <a:off x="129540" y="812291"/>
              <a:ext cx="2520950" cy="2426335"/>
            </a:xfrm>
            <a:custGeom>
              <a:avLst/>
              <a:gdLst/>
              <a:ahLst/>
              <a:cxnLst/>
              <a:rect l="l" t="t" r="r" b="b"/>
              <a:pathLst>
                <a:path w="2520950" h="2426335">
                  <a:moveTo>
                    <a:pt x="2520696" y="106680"/>
                  </a:moveTo>
                  <a:lnTo>
                    <a:pt x="140208" y="106680"/>
                  </a:lnTo>
                </a:path>
                <a:path w="2520950" h="2426335">
                  <a:moveTo>
                    <a:pt x="140208" y="106680"/>
                  </a:moveTo>
                  <a:lnTo>
                    <a:pt x="140208" y="2426208"/>
                  </a:lnTo>
                </a:path>
                <a:path w="2520950" h="2426335">
                  <a:moveTo>
                    <a:pt x="130886" y="0"/>
                  </a:moveTo>
                  <a:lnTo>
                    <a:pt x="129933" y="0"/>
                  </a:lnTo>
                  <a:lnTo>
                    <a:pt x="128981" y="0"/>
                  </a:lnTo>
                  <a:lnTo>
                    <a:pt x="128028" y="0"/>
                  </a:lnTo>
                  <a:lnTo>
                    <a:pt x="78197" y="7536"/>
                  </a:lnTo>
                  <a:lnTo>
                    <a:pt x="37501" y="28098"/>
                  </a:lnTo>
                  <a:lnTo>
                    <a:pt x="10062" y="58614"/>
                  </a:lnTo>
                  <a:lnTo>
                    <a:pt x="0" y="96012"/>
                  </a:lnTo>
                  <a:lnTo>
                    <a:pt x="10062" y="133409"/>
                  </a:lnTo>
                  <a:lnTo>
                    <a:pt x="37501" y="163925"/>
                  </a:lnTo>
                  <a:lnTo>
                    <a:pt x="78197" y="184487"/>
                  </a:lnTo>
                  <a:lnTo>
                    <a:pt x="128028" y="192024"/>
                  </a:lnTo>
                  <a:lnTo>
                    <a:pt x="177211" y="184679"/>
                  </a:lnTo>
                  <a:lnTo>
                    <a:pt x="217604" y="164607"/>
                  </a:lnTo>
                  <a:lnTo>
                    <a:pt x="245211" y="134748"/>
                  </a:lnTo>
                  <a:lnTo>
                    <a:pt x="256032" y="98044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2" y="463295"/>
              <a:ext cx="4840224" cy="598932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96584" y="463295"/>
            <a:ext cx="4434840" cy="5556885"/>
            <a:chOff x="6196584" y="463295"/>
            <a:chExt cx="4434840" cy="55568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016" y="2276856"/>
              <a:ext cx="4407408" cy="37429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584" y="463295"/>
              <a:ext cx="4434840" cy="1889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27" y="1779721"/>
            <a:ext cx="8034020" cy="13201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15"/>
              </a:spcBef>
              <a:buSzPct val="111111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Системно-деятельностый,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уровневый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комплексный</a:t>
            </a:r>
            <a:r>
              <a:rPr sz="1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подходы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SzPct val="111111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Внутренняя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внешняя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оценки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SzPct val="111111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Особенности оценки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личностных,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метапредметных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предметных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SzPct val="111111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оценки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310" y="3124327"/>
            <a:ext cx="148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«применение»,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327" y="3124327"/>
            <a:ext cx="9636760" cy="90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SzPct val="111111"/>
              <a:buFont typeface="Wingdings"/>
              <a:buChar char=""/>
              <a:tabLst>
                <a:tab pos="356870" algn="l"/>
                <a:tab pos="357505" algn="l"/>
                <a:tab pos="1905635" algn="l"/>
                <a:tab pos="3076575" algn="l"/>
                <a:tab pos="4027170" algn="l"/>
                <a:tab pos="5478780" algn="l"/>
                <a:tab pos="6972934" algn="l"/>
                <a:tab pos="7999730" algn="l"/>
                <a:tab pos="83839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Обобщенные	критерии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оценки	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предметных	результатов:	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«знание	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понимание»,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«функциональность»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30"/>
              </a:spcBef>
              <a:buSzPct val="111111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Стартовая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диагностика,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текущая</a:t>
            </a:r>
            <a:r>
              <a:rPr sz="18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оценка,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тематическая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оценка,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внутренний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мониторинг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8024" y="197561"/>
            <a:ext cx="9671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СИСТЕМА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ОЦЕНКИ</a:t>
            </a:r>
            <a:r>
              <a:rPr spc="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ДОСТИЖЕНИЯ</a:t>
            </a:r>
            <a:r>
              <a:rPr spc="3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ПЛАНИРУЕМЫХ</a:t>
            </a:r>
            <a:r>
              <a:rPr spc="50" dirty="0">
                <a:solidFill>
                  <a:srgbClr val="002060"/>
                </a:solidFill>
              </a:rPr>
              <a:t> </a:t>
            </a:r>
            <a:r>
              <a:rPr spc="-85" dirty="0">
                <a:solidFill>
                  <a:srgbClr val="002060"/>
                </a:solidFill>
              </a:rPr>
              <a:t>РЕЗУЛЬТАТОВ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3696" y="564007"/>
            <a:ext cx="320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ОСВОЕНИЯ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 ФОП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ООО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3" y="896099"/>
            <a:ext cx="2414778" cy="10005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8697" y="240538"/>
            <a:ext cx="6936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2060"/>
                </a:solidFill>
              </a:rPr>
              <a:t>ТРЕБОВАНИЯ</a:t>
            </a:r>
            <a:r>
              <a:rPr spc="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 </a:t>
            </a:r>
            <a:r>
              <a:rPr spc="-90" dirty="0">
                <a:solidFill>
                  <a:srgbClr val="002060"/>
                </a:solidFill>
              </a:rPr>
              <a:t>РЕЗУЛЬТАТАМ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ОСВОЕНИЯ</a:t>
            </a:r>
            <a:r>
              <a:rPr spc="4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ООП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5602" y="1045210"/>
            <a:ext cx="196405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ЛИЧНОСТНЫЕ</a:t>
            </a:r>
            <a:endParaRPr sz="20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83764" y="2921507"/>
            <a:ext cx="2155190" cy="972819"/>
          </a:xfrm>
          <a:custGeom>
            <a:avLst/>
            <a:gdLst/>
            <a:ahLst/>
            <a:cxnLst/>
            <a:rect l="l" t="t" r="r" b="b"/>
            <a:pathLst>
              <a:path w="2155190" h="972820">
                <a:moveTo>
                  <a:pt x="0" y="162051"/>
                </a:moveTo>
                <a:lnTo>
                  <a:pt x="5786" y="118959"/>
                </a:lnTo>
                <a:lnTo>
                  <a:pt x="22116" y="80245"/>
                </a:lnTo>
                <a:lnTo>
                  <a:pt x="47450" y="47450"/>
                </a:lnTo>
                <a:lnTo>
                  <a:pt x="80245" y="22116"/>
                </a:lnTo>
                <a:lnTo>
                  <a:pt x="118959" y="5786"/>
                </a:lnTo>
                <a:lnTo>
                  <a:pt x="162052" y="0"/>
                </a:lnTo>
                <a:lnTo>
                  <a:pt x="1992884" y="0"/>
                </a:lnTo>
                <a:lnTo>
                  <a:pt x="2035976" y="5786"/>
                </a:lnTo>
                <a:lnTo>
                  <a:pt x="2074690" y="22116"/>
                </a:lnTo>
                <a:lnTo>
                  <a:pt x="2107485" y="47450"/>
                </a:lnTo>
                <a:lnTo>
                  <a:pt x="2132819" y="80245"/>
                </a:lnTo>
                <a:lnTo>
                  <a:pt x="2149149" y="118959"/>
                </a:lnTo>
                <a:lnTo>
                  <a:pt x="2154936" y="162051"/>
                </a:lnTo>
                <a:lnTo>
                  <a:pt x="2154936" y="810259"/>
                </a:lnTo>
                <a:lnTo>
                  <a:pt x="2149149" y="853352"/>
                </a:lnTo>
                <a:lnTo>
                  <a:pt x="2132819" y="892066"/>
                </a:lnTo>
                <a:lnTo>
                  <a:pt x="2107485" y="924861"/>
                </a:lnTo>
                <a:lnTo>
                  <a:pt x="2074690" y="950195"/>
                </a:lnTo>
                <a:lnTo>
                  <a:pt x="2035976" y="966525"/>
                </a:lnTo>
                <a:lnTo>
                  <a:pt x="1992884" y="972311"/>
                </a:lnTo>
                <a:lnTo>
                  <a:pt x="162052" y="972311"/>
                </a:lnTo>
                <a:lnTo>
                  <a:pt x="118959" y="966525"/>
                </a:lnTo>
                <a:lnTo>
                  <a:pt x="80245" y="950195"/>
                </a:lnTo>
                <a:lnTo>
                  <a:pt x="47450" y="924861"/>
                </a:lnTo>
                <a:lnTo>
                  <a:pt x="22116" y="892066"/>
                </a:lnTo>
                <a:lnTo>
                  <a:pt x="5786" y="853352"/>
                </a:lnTo>
                <a:lnTo>
                  <a:pt x="0" y="810259"/>
                </a:lnTo>
                <a:lnTo>
                  <a:pt x="0" y="16205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63088" y="3174873"/>
            <a:ext cx="17907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13740" marR="5080" indent="-70167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НЫЕ  </a:t>
            </a: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УУД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040" y="1109459"/>
            <a:ext cx="2375154" cy="10157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95815" y="1268094"/>
            <a:ext cx="19151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0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ЕТ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</a:pP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4088" y="844283"/>
            <a:ext cx="3173730" cy="107976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70501" y="1034237"/>
            <a:ext cx="2659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МЕТАПРЕДМЕТНЫЕ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3291" y="2921507"/>
            <a:ext cx="2261870" cy="972819"/>
          </a:xfrm>
          <a:custGeom>
            <a:avLst/>
            <a:gdLst/>
            <a:ahLst/>
            <a:cxnLst/>
            <a:rect l="l" t="t" r="r" b="b"/>
            <a:pathLst>
              <a:path w="2261870" h="972820">
                <a:moveTo>
                  <a:pt x="0" y="162051"/>
                </a:moveTo>
                <a:lnTo>
                  <a:pt x="5786" y="118959"/>
                </a:lnTo>
                <a:lnTo>
                  <a:pt x="22116" y="80245"/>
                </a:lnTo>
                <a:lnTo>
                  <a:pt x="47450" y="47450"/>
                </a:lnTo>
                <a:lnTo>
                  <a:pt x="80245" y="22116"/>
                </a:lnTo>
                <a:lnTo>
                  <a:pt x="118959" y="5786"/>
                </a:lnTo>
                <a:lnTo>
                  <a:pt x="162052" y="0"/>
                </a:lnTo>
                <a:lnTo>
                  <a:pt x="2099564" y="0"/>
                </a:lnTo>
                <a:lnTo>
                  <a:pt x="2142656" y="5786"/>
                </a:lnTo>
                <a:lnTo>
                  <a:pt x="2181370" y="22116"/>
                </a:lnTo>
                <a:lnTo>
                  <a:pt x="2214165" y="47450"/>
                </a:lnTo>
                <a:lnTo>
                  <a:pt x="2239499" y="80245"/>
                </a:lnTo>
                <a:lnTo>
                  <a:pt x="2255829" y="118959"/>
                </a:lnTo>
                <a:lnTo>
                  <a:pt x="2261616" y="162051"/>
                </a:lnTo>
                <a:lnTo>
                  <a:pt x="2261616" y="810259"/>
                </a:lnTo>
                <a:lnTo>
                  <a:pt x="2255829" y="853352"/>
                </a:lnTo>
                <a:lnTo>
                  <a:pt x="2239499" y="892066"/>
                </a:lnTo>
                <a:lnTo>
                  <a:pt x="2214165" y="924861"/>
                </a:lnTo>
                <a:lnTo>
                  <a:pt x="2181370" y="950195"/>
                </a:lnTo>
                <a:lnTo>
                  <a:pt x="2142656" y="966525"/>
                </a:lnTo>
                <a:lnTo>
                  <a:pt x="2099564" y="972311"/>
                </a:lnTo>
                <a:lnTo>
                  <a:pt x="162052" y="972311"/>
                </a:lnTo>
                <a:lnTo>
                  <a:pt x="118959" y="966525"/>
                </a:lnTo>
                <a:lnTo>
                  <a:pt x="80245" y="950195"/>
                </a:lnTo>
                <a:lnTo>
                  <a:pt x="47450" y="924861"/>
                </a:lnTo>
                <a:lnTo>
                  <a:pt x="22116" y="892066"/>
                </a:lnTo>
                <a:lnTo>
                  <a:pt x="5786" y="853352"/>
                </a:lnTo>
                <a:lnTo>
                  <a:pt x="0" y="810259"/>
                </a:lnTo>
                <a:lnTo>
                  <a:pt x="0" y="16205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54548" y="3068193"/>
            <a:ext cx="196024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ММ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ТИВНЫ 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1400">
              <a:latin typeface="Times New Roman"/>
              <a:cs typeface="Times New Roman"/>
            </a:endParaRPr>
          </a:p>
          <a:p>
            <a:pPr marL="45720" algn="ctr">
              <a:lnSpc>
                <a:spcPct val="100000"/>
              </a:lnSpc>
            </a:pP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УУД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81316" y="2927604"/>
            <a:ext cx="2225040" cy="957580"/>
          </a:xfrm>
          <a:custGeom>
            <a:avLst/>
            <a:gdLst/>
            <a:ahLst/>
            <a:cxnLst/>
            <a:rect l="l" t="t" r="r" b="b"/>
            <a:pathLst>
              <a:path w="2225040" h="957579">
                <a:moveTo>
                  <a:pt x="0" y="159512"/>
                </a:moveTo>
                <a:lnTo>
                  <a:pt x="8127" y="109077"/>
                </a:lnTo>
                <a:lnTo>
                  <a:pt x="30764" y="65288"/>
                </a:lnTo>
                <a:lnTo>
                  <a:pt x="65288" y="30764"/>
                </a:lnTo>
                <a:lnTo>
                  <a:pt x="109077" y="8128"/>
                </a:lnTo>
                <a:lnTo>
                  <a:pt x="159511" y="0"/>
                </a:lnTo>
                <a:lnTo>
                  <a:pt x="2065527" y="0"/>
                </a:lnTo>
                <a:lnTo>
                  <a:pt x="2115962" y="8127"/>
                </a:lnTo>
                <a:lnTo>
                  <a:pt x="2159751" y="30764"/>
                </a:lnTo>
                <a:lnTo>
                  <a:pt x="2194275" y="65288"/>
                </a:lnTo>
                <a:lnTo>
                  <a:pt x="2216911" y="109077"/>
                </a:lnTo>
                <a:lnTo>
                  <a:pt x="2225039" y="159512"/>
                </a:lnTo>
                <a:lnTo>
                  <a:pt x="2225039" y="797560"/>
                </a:lnTo>
                <a:lnTo>
                  <a:pt x="2216911" y="847994"/>
                </a:lnTo>
                <a:lnTo>
                  <a:pt x="2194275" y="891783"/>
                </a:lnTo>
                <a:lnTo>
                  <a:pt x="2159751" y="926307"/>
                </a:lnTo>
                <a:lnTo>
                  <a:pt x="2115962" y="948944"/>
                </a:lnTo>
                <a:lnTo>
                  <a:pt x="2065527" y="957072"/>
                </a:lnTo>
                <a:lnTo>
                  <a:pt x="159511" y="957072"/>
                </a:lnTo>
                <a:lnTo>
                  <a:pt x="109077" y="948944"/>
                </a:lnTo>
                <a:lnTo>
                  <a:pt x="65288" y="926307"/>
                </a:lnTo>
                <a:lnTo>
                  <a:pt x="30764" y="891783"/>
                </a:lnTo>
                <a:lnTo>
                  <a:pt x="8127" y="847994"/>
                </a:lnTo>
                <a:lnTo>
                  <a:pt x="0" y="797560"/>
                </a:lnTo>
                <a:lnTo>
                  <a:pt x="0" y="159512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23961" y="3174873"/>
            <a:ext cx="153606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10235" marR="5080" indent="-598170">
              <a:lnSpc>
                <a:spcPct val="100000"/>
              </a:lnSpc>
              <a:spcBef>
                <a:spcPts val="90"/>
              </a:spcBef>
            </a:pP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400" b="1" spc="-19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ТИВНЫЕ  </a:t>
            </a:r>
            <a:r>
              <a:rPr sz="1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УУД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5592" y="1359344"/>
            <a:ext cx="9224010" cy="1560830"/>
            <a:chOff x="295592" y="1359344"/>
            <a:chExt cx="9224010" cy="1560830"/>
          </a:xfrm>
        </p:grpSpPr>
        <p:sp>
          <p:nvSpPr>
            <p:cNvPr id="16" name="object 16"/>
            <p:cNvSpPr/>
            <p:nvPr/>
          </p:nvSpPr>
          <p:spPr>
            <a:xfrm>
              <a:off x="3899916" y="1842769"/>
              <a:ext cx="4490085" cy="1037590"/>
            </a:xfrm>
            <a:custGeom>
              <a:avLst/>
              <a:gdLst/>
              <a:ahLst/>
              <a:cxnLst/>
              <a:rect l="l" t="t" r="r" b="b"/>
              <a:pathLst>
                <a:path w="4490084" h="1037589">
                  <a:moveTo>
                    <a:pt x="4489577" y="1026414"/>
                  </a:moveTo>
                  <a:lnTo>
                    <a:pt x="4431792" y="946023"/>
                  </a:lnTo>
                  <a:lnTo>
                    <a:pt x="4429760" y="943102"/>
                  </a:lnTo>
                  <a:lnTo>
                    <a:pt x="4425696" y="942467"/>
                  </a:lnTo>
                  <a:lnTo>
                    <a:pt x="4422902" y="944499"/>
                  </a:lnTo>
                  <a:lnTo>
                    <a:pt x="4419981" y="946658"/>
                  </a:lnTo>
                  <a:lnTo>
                    <a:pt x="4419346" y="950595"/>
                  </a:lnTo>
                  <a:lnTo>
                    <a:pt x="4421378" y="953389"/>
                  </a:lnTo>
                  <a:lnTo>
                    <a:pt x="4459173" y="1005903"/>
                  </a:lnTo>
                  <a:lnTo>
                    <a:pt x="2203196" y="0"/>
                  </a:lnTo>
                  <a:lnTo>
                    <a:pt x="2201672" y="3492"/>
                  </a:lnTo>
                  <a:lnTo>
                    <a:pt x="2200148" y="127"/>
                  </a:lnTo>
                  <a:lnTo>
                    <a:pt x="30187" y="989723"/>
                  </a:lnTo>
                  <a:lnTo>
                    <a:pt x="67564" y="936879"/>
                  </a:lnTo>
                  <a:lnTo>
                    <a:pt x="69596" y="933958"/>
                  </a:lnTo>
                  <a:lnTo>
                    <a:pt x="68834" y="930021"/>
                  </a:lnTo>
                  <a:lnTo>
                    <a:pt x="66040" y="927989"/>
                  </a:lnTo>
                  <a:lnTo>
                    <a:pt x="63119" y="925957"/>
                  </a:lnTo>
                  <a:lnTo>
                    <a:pt x="59182" y="926592"/>
                  </a:lnTo>
                  <a:lnTo>
                    <a:pt x="57150" y="929513"/>
                  </a:lnTo>
                  <a:lnTo>
                    <a:pt x="0" y="1010412"/>
                  </a:lnTo>
                  <a:lnTo>
                    <a:pt x="102108" y="1020699"/>
                  </a:lnTo>
                  <a:lnTo>
                    <a:pt x="105156" y="1018159"/>
                  </a:lnTo>
                  <a:lnTo>
                    <a:pt x="105918" y="1011174"/>
                  </a:lnTo>
                  <a:lnTo>
                    <a:pt x="105803" y="1011047"/>
                  </a:lnTo>
                  <a:lnTo>
                    <a:pt x="103378" y="1008126"/>
                  </a:lnTo>
                  <a:lnTo>
                    <a:pt x="35598" y="1001242"/>
                  </a:lnTo>
                  <a:lnTo>
                    <a:pt x="2194306" y="16598"/>
                  </a:lnTo>
                  <a:lnTo>
                    <a:pt x="2194306" y="906094"/>
                  </a:lnTo>
                  <a:lnTo>
                    <a:pt x="2159889" y="847090"/>
                  </a:lnTo>
                  <a:lnTo>
                    <a:pt x="2156079" y="846074"/>
                  </a:lnTo>
                  <a:lnTo>
                    <a:pt x="2149983" y="849630"/>
                  </a:lnTo>
                  <a:lnTo>
                    <a:pt x="2148967" y="853567"/>
                  </a:lnTo>
                  <a:lnTo>
                    <a:pt x="2150745" y="856488"/>
                  </a:lnTo>
                  <a:lnTo>
                    <a:pt x="2200656" y="942086"/>
                  </a:lnTo>
                  <a:lnTo>
                    <a:pt x="2207984" y="929513"/>
                  </a:lnTo>
                  <a:lnTo>
                    <a:pt x="2250567" y="856488"/>
                  </a:lnTo>
                  <a:lnTo>
                    <a:pt x="2252345" y="853567"/>
                  </a:lnTo>
                  <a:lnTo>
                    <a:pt x="2251329" y="849630"/>
                  </a:lnTo>
                  <a:lnTo>
                    <a:pt x="2245233" y="846074"/>
                  </a:lnTo>
                  <a:lnTo>
                    <a:pt x="2241423" y="847090"/>
                  </a:lnTo>
                  <a:lnTo>
                    <a:pt x="2207006" y="906094"/>
                  </a:lnTo>
                  <a:lnTo>
                    <a:pt x="2207006" y="15659"/>
                  </a:lnTo>
                  <a:lnTo>
                    <a:pt x="4453915" y="1017574"/>
                  </a:lnTo>
                  <a:lnTo>
                    <a:pt x="4386199" y="1025017"/>
                  </a:lnTo>
                  <a:lnTo>
                    <a:pt x="4383659" y="1028065"/>
                  </a:lnTo>
                  <a:lnTo>
                    <a:pt x="4384421" y="1035050"/>
                  </a:lnTo>
                  <a:lnTo>
                    <a:pt x="4387596" y="1037590"/>
                  </a:lnTo>
                  <a:lnTo>
                    <a:pt x="4482617" y="1027176"/>
                  </a:lnTo>
                  <a:lnTo>
                    <a:pt x="4489577" y="102641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179" y="1360932"/>
              <a:ext cx="9220835" cy="1557655"/>
            </a:xfrm>
            <a:custGeom>
              <a:avLst/>
              <a:gdLst/>
              <a:ahLst/>
              <a:cxnLst/>
              <a:rect l="l" t="t" r="r" b="b"/>
              <a:pathLst>
                <a:path w="9220835" h="1557655">
                  <a:moveTo>
                    <a:pt x="7339584" y="0"/>
                  </a:moveTo>
                  <a:lnTo>
                    <a:pt x="9220327" y="0"/>
                  </a:lnTo>
                </a:path>
                <a:path w="9220835" h="1557655">
                  <a:moveTo>
                    <a:pt x="0" y="672083"/>
                  </a:moveTo>
                  <a:lnTo>
                    <a:pt x="5869" y="643002"/>
                  </a:lnTo>
                  <a:lnTo>
                    <a:pt x="21874" y="619267"/>
                  </a:lnTo>
                  <a:lnTo>
                    <a:pt x="45611" y="603271"/>
                  </a:lnTo>
                  <a:lnTo>
                    <a:pt x="74676" y="597407"/>
                  </a:lnTo>
                  <a:lnTo>
                    <a:pt x="2104644" y="597407"/>
                  </a:lnTo>
                  <a:lnTo>
                    <a:pt x="2133725" y="603271"/>
                  </a:lnTo>
                  <a:lnTo>
                    <a:pt x="2157460" y="619267"/>
                  </a:lnTo>
                  <a:lnTo>
                    <a:pt x="2173456" y="643002"/>
                  </a:lnTo>
                  <a:lnTo>
                    <a:pt x="2179320" y="672083"/>
                  </a:lnTo>
                  <a:lnTo>
                    <a:pt x="2179320" y="970788"/>
                  </a:lnTo>
                  <a:lnTo>
                    <a:pt x="2173456" y="999869"/>
                  </a:lnTo>
                  <a:lnTo>
                    <a:pt x="2157460" y="1023604"/>
                  </a:lnTo>
                  <a:lnTo>
                    <a:pt x="2133725" y="1039600"/>
                  </a:lnTo>
                  <a:lnTo>
                    <a:pt x="2104644" y="1045463"/>
                  </a:lnTo>
                  <a:lnTo>
                    <a:pt x="74676" y="1045463"/>
                  </a:lnTo>
                  <a:lnTo>
                    <a:pt x="45611" y="1039600"/>
                  </a:lnTo>
                  <a:lnTo>
                    <a:pt x="21874" y="1023604"/>
                  </a:lnTo>
                  <a:lnTo>
                    <a:pt x="5869" y="999869"/>
                  </a:lnTo>
                  <a:lnTo>
                    <a:pt x="0" y="970788"/>
                  </a:lnTo>
                  <a:lnTo>
                    <a:pt x="0" y="672083"/>
                  </a:lnTo>
                  <a:close/>
                </a:path>
                <a:path w="9220835" h="1557655">
                  <a:moveTo>
                    <a:pt x="24384" y="1184147"/>
                  </a:moveTo>
                  <a:lnTo>
                    <a:pt x="30253" y="1155066"/>
                  </a:lnTo>
                  <a:lnTo>
                    <a:pt x="46258" y="1131331"/>
                  </a:lnTo>
                  <a:lnTo>
                    <a:pt x="69995" y="1115335"/>
                  </a:lnTo>
                  <a:lnTo>
                    <a:pt x="99060" y="1109471"/>
                  </a:lnTo>
                  <a:lnTo>
                    <a:pt x="2101596" y="1109471"/>
                  </a:lnTo>
                  <a:lnTo>
                    <a:pt x="2130677" y="1115335"/>
                  </a:lnTo>
                  <a:lnTo>
                    <a:pt x="2154412" y="1131331"/>
                  </a:lnTo>
                  <a:lnTo>
                    <a:pt x="2170408" y="1155066"/>
                  </a:lnTo>
                  <a:lnTo>
                    <a:pt x="2176272" y="1184147"/>
                  </a:lnTo>
                  <a:lnTo>
                    <a:pt x="2176272" y="1482852"/>
                  </a:lnTo>
                  <a:lnTo>
                    <a:pt x="2170408" y="1511933"/>
                  </a:lnTo>
                  <a:lnTo>
                    <a:pt x="2154412" y="1535668"/>
                  </a:lnTo>
                  <a:lnTo>
                    <a:pt x="2130677" y="1551664"/>
                  </a:lnTo>
                  <a:lnTo>
                    <a:pt x="2101596" y="1557527"/>
                  </a:lnTo>
                  <a:lnTo>
                    <a:pt x="99060" y="1557527"/>
                  </a:lnTo>
                  <a:lnTo>
                    <a:pt x="69995" y="1551664"/>
                  </a:lnTo>
                  <a:lnTo>
                    <a:pt x="46258" y="1535668"/>
                  </a:lnTo>
                  <a:lnTo>
                    <a:pt x="30253" y="1511933"/>
                  </a:lnTo>
                  <a:lnTo>
                    <a:pt x="24384" y="1482852"/>
                  </a:lnTo>
                  <a:lnTo>
                    <a:pt x="24384" y="1184147"/>
                  </a:lnTo>
                  <a:close/>
                </a:path>
              </a:pathLst>
            </a:custGeom>
            <a:ln w="31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7852" y="1948942"/>
            <a:ext cx="1891030" cy="857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патриотическое</a:t>
            </a:r>
            <a:endParaRPr sz="1400">
              <a:latin typeface="Times New Roman"/>
              <a:cs typeface="Times New Roman"/>
            </a:endParaRPr>
          </a:p>
          <a:p>
            <a:pPr marR="10160" algn="ctr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гражданское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1563" y="2982467"/>
            <a:ext cx="2152015" cy="478790"/>
          </a:xfrm>
          <a:custGeom>
            <a:avLst/>
            <a:gdLst/>
            <a:ahLst/>
            <a:cxnLst/>
            <a:rect l="l" t="t" r="r" b="b"/>
            <a:pathLst>
              <a:path w="2152015" h="478789">
                <a:moveTo>
                  <a:pt x="0" y="79756"/>
                </a:moveTo>
                <a:lnTo>
                  <a:pt x="6268" y="48702"/>
                </a:lnTo>
                <a:lnTo>
                  <a:pt x="23361" y="23352"/>
                </a:lnTo>
                <a:lnTo>
                  <a:pt x="48713" y="6264"/>
                </a:lnTo>
                <a:lnTo>
                  <a:pt x="79756" y="0"/>
                </a:lnTo>
                <a:lnTo>
                  <a:pt x="2072132" y="0"/>
                </a:lnTo>
                <a:lnTo>
                  <a:pt x="2103185" y="6264"/>
                </a:lnTo>
                <a:lnTo>
                  <a:pt x="2128535" y="23352"/>
                </a:lnTo>
                <a:lnTo>
                  <a:pt x="2145623" y="48702"/>
                </a:lnTo>
                <a:lnTo>
                  <a:pt x="2151888" y="79756"/>
                </a:lnTo>
                <a:lnTo>
                  <a:pt x="2151888" y="398780"/>
                </a:lnTo>
                <a:lnTo>
                  <a:pt x="2145623" y="429833"/>
                </a:lnTo>
                <a:lnTo>
                  <a:pt x="2128535" y="455183"/>
                </a:lnTo>
                <a:lnTo>
                  <a:pt x="2103185" y="472271"/>
                </a:lnTo>
                <a:lnTo>
                  <a:pt x="2072132" y="478536"/>
                </a:lnTo>
                <a:lnTo>
                  <a:pt x="79756" y="478536"/>
                </a:lnTo>
                <a:lnTo>
                  <a:pt x="48713" y="472271"/>
                </a:lnTo>
                <a:lnTo>
                  <a:pt x="23361" y="455183"/>
                </a:lnTo>
                <a:lnTo>
                  <a:pt x="6268" y="429833"/>
                </a:lnTo>
                <a:lnTo>
                  <a:pt x="0" y="398780"/>
                </a:lnTo>
                <a:lnTo>
                  <a:pt x="0" y="79756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7768" y="2989580"/>
            <a:ext cx="17132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духовно-нравственное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4988" y="4588764"/>
            <a:ext cx="2176780" cy="1009015"/>
          </a:xfrm>
          <a:custGeom>
            <a:avLst/>
            <a:gdLst/>
            <a:ahLst/>
            <a:cxnLst/>
            <a:rect l="l" t="t" r="r" b="b"/>
            <a:pathLst>
              <a:path w="2176780" h="1009014">
                <a:moveTo>
                  <a:pt x="0" y="168148"/>
                </a:moveTo>
                <a:lnTo>
                  <a:pt x="6006" y="123457"/>
                </a:lnTo>
                <a:lnTo>
                  <a:pt x="22957" y="83293"/>
                </a:lnTo>
                <a:lnTo>
                  <a:pt x="49250" y="49260"/>
                </a:lnTo>
                <a:lnTo>
                  <a:pt x="83281" y="22963"/>
                </a:lnTo>
                <a:lnTo>
                  <a:pt x="123448" y="6008"/>
                </a:lnTo>
                <a:lnTo>
                  <a:pt x="168147" y="0"/>
                </a:lnTo>
                <a:lnTo>
                  <a:pt x="2008124" y="0"/>
                </a:lnTo>
                <a:lnTo>
                  <a:pt x="2052814" y="6008"/>
                </a:lnTo>
                <a:lnTo>
                  <a:pt x="2092978" y="22963"/>
                </a:lnTo>
                <a:lnTo>
                  <a:pt x="2127011" y="49260"/>
                </a:lnTo>
                <a:lnTo>
                  <a:pt x="2153308" y="83293"/>
                </a:lnTo>
                <a:lnTo>
                  <a:pt x="2170263" y="123457"/>
                </a:lnTo>
                <a:lnTo>
                  <a:pt x="2176272" y="168148"/>
                </a:lnTo>
                <a:lnTo>
                  <a:pt x="2176272" y="840740"/>
                </a:lnTo>
                <a:lnTo>
                  <a:pt x="2170263" y="885430"/>
                </a:lnTo>
                <a:lnTo>
                  <a:pt x="2153308" y="925594"/>
                </a:lnTo>
                <a:lnTo>
                  <a:pt x="2127011" y="959627"/>
                </a:lnTo>
                <a:lnTo>
                  <a:pt x="2092978" y="985924"/>
                </a:lnTo>
                <a:lnTo>
                  <a:pt x="2052814" y="1002879"/>
                </a:lnTo>
                <a:lnTo>
                  <a:pt x="2008124" y="1008888"/>
                </a:lnTo>
                <a:lnTo>
                  <a:pt x="168147" y="1008888"/>
                </a:lnTo>
                <a:lnTo>
                  <a:pt x="123448" y="1002879"/>
                </a:lnTo>
                <a:lnTo>
                  <a:pt x="83281" y="985924"/>
                </a:lnTo>
                <a:lnTo>
                  <a:pt x="49250" y="959627"/>
                </a:lnTo>
                <a:lnTo>
                  <a:pt x="22957" y="925594"/>
                </a:lnTo>
                <a:lnTo>
                  <a:pt x="6006" y="885430"/>
                </a:lnTo>
                <a:lnTo>
                  <a:pt x="0" y="840740"/>
                </a:lnTo>
                <a:lnTo>
                  <a:pt x="0" y="168148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8858" y="4603495"/>
            <a:ext cx="1696720" cy="969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физическое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воспитание, </a:t>
            </a:r>
            <a:r>
              <a:rPr sz="1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1200" spc="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ир</a:t>
            </a:r>
            <a:r>
              <a:rPr sz="1200" spc="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ние</a:t>
            </a:r>
            <a:r>
              <a:rPr sz="1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200" spc="-1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200" spc="-4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200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200" spc="-5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ры</a:t>
            </a:r>
            <a:endParaRPr sz="1200">
              <a:latin typeface="Times New Roman"/>
              <a:cs typeface="Times New Roman"/>
            </a:endParaRPr>
          </a:p>
          <a:p>
            <a:pPr marL="512445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endParaRPr sz="1200">
              <a:latin typeface="Times New Roman"/>
              <a:cs typeface="Times New Roman"/>
            </a:endParaRPr>
          </a:p>
          <a:p>
            <a:pPr marL="350520" marR="195580" indent="-45720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эмоционального </a:t>
            </a:r>
            <a:r>
              <a:rPr sz="1200" spc="-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благополучи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83764" y="3991355"/>
            <a:ext cx="2155190" cy="576580"/>
          </a:xfrm>
          <a:custGeom>
            <a:avLst/>
            <a:gdLst/>
            <a:ahLst/>
            <a:cxnLst/>
            <a:rect l="l" t="t" r="r" b="b"/>
            <a:pathLst>
              <a:path w="2155190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2058924" y="0"/>
                </a:lnTo>
                <a:lnTo>
                  <a:pt x="2096321" y="7536"/>
                </a:lnTo>
                <a:lnTo>
                  <a:pt x="2126837" y="28098"/>
                </a:lnTo>
                <a:lnTo>
                  <a:pt x="2147399" y="58614"/>
                </a:lnTo>
                <a:lnTo>
                  <a:pt x="2154936" y="96012"/>
                </a:lnTo>
                <a:lnTo>
                  <a:pt x="2154936" y="480060"/>
                </a:lnTo>
                <a:lnTo>
                  <a:pt x="2147399" y="517457"/>
                </a:lnTo>
                <a:lnTo>
                  <a:pt x="2126837" y="547973"/>
                </a:lnTo>
                <a:lnTo>
                  <a:pt x="2096321" y="568535"/>
                </a:lnTo>
                <a:lnTo>
                  <a:pt x="2058924" y="576072"/>
                </a:lnTo>
                <a:lnTo>
                  <a:pt x="96012" y="576072"/>
                </a:lnTo>
                <a:lnTo>
                  <a:pt x="58614" y="568535"/>
                </a:lnTo>
                <a:lnTo>
                  <a:pt x="28098" y="547973"/>
                </a:lnTo>
                <a:lnTo>
                  <a:pt x="7536" y="517457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93517" y="4047235"/>
            <a:ext cx="15322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6720" marR="5080" indent="-41465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базовые</a:t>
            </a:r>
            <a:r>
              <a:rPr sz="1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логические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83764" y="4658867"/>
            <a:ext cx="2155190" cy="695325"/>
          </a:xfrm>
          <a:custGeom>
            <a:avLst/>
            <a:gdLst/>
            <a:ahLst/>
            <a:cxnLst/>
            <a:rect l="l" t="t" r="r" b="b"/>
            <a:pathLst>
              <a:path w="2155190" h="695325">
                <a:moveTo>
                  <a:pt x="0" y="115823"/>
                </a:moveTo>
                <a:lnTo>
                  <a:pt x="9096" y="70723"/>
                </a:lnTo>
                <a:lnTo>
                  <a:pt x="33909" y="33908"/>
                </a:lnTo>
                <a:lnTo>
                  <a:pt x="70723" y="9096"/>
                </a:lnTo>
                <a:lnTo>
                  <a:pt x="115824" y="0"/>
                </a:lnTo>
                <a:lnTo>
                  <a:pt x="2039112" y="0"/>
                </a:lnTo>
                <a:lnTo>
                  <a:pt x="2084212" y="9096"/>
                </a:lnTo>
                <a:lnTo>
                  <a:pt x="2121027" y="33908"/>
                </a:lnTo>
                <a:lnTo>
                  <a:pt x="2145839" y="70723"/>
                </a:lnTo>
                <a:lnTo>
                  <a:pt x="2154936" y="115823"/>
                </a:lnTo>
                <a:lnTo>
                  <a:pt x="2154936" y="579119"/>
                </a:lnTo>
                <a:lnTo>
                  <a:pt x="2145839" y="624220"/>
                </a:lnTo>
                <a:lnTo>
                  <a:pt x="2121027" y="661034"/>
                </a:lnTo>
                <a:lnTo>
                  <a:pt x="2084212" y="685847"/>
                </a:lnTo>
                <a:lnTo>
                  <a:pt x="2039112" y="694943"/>
                </a:lnTo>
                <a:lnTo>
                  <a:pt x="115824" y="694943"/>
                </a:lnTo>
                <a:lnTo>
                  <a:pt x="70723" y="685847"/>
                </a:lnTo>
                <a:lnTo>
                  <a:pt x="33908" y="661034"/>
                </a:lnTo>
                <a:lnTo>
                  <a:pt x="9096" y="624220"/>
                </a:lnTo>
                <a:lnTo>
                  <a:pt x="0" y="579119"/>
                </a:lnTo>
                <a:lnTo>
                  <a:pt x="0" y="115823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1650" y="4667758"/>
            <a:ext cx="143510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базовые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ссл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ел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кие  действия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77667" y="5451347"/>
            <a:ext cx="2161540" cy="579120"/>
          </a:xfrm>
          <a:custGeom>
            <a:avLst/>
            <a:gdLst/>
            <a:ahLst/>
            <a:cxnLst/>
            <a:rect l="l" t="t" r="r" b="b"/>
            <a:pathLst>
              <a:path w="2161540" h="579120">
                <a:moveTo>
                  <a:pt x="0" y="96519"/>
                </a:moveTo>
                <a:lnTo>
                  <a:pt x="7580" y="58935"/>
                </a:lnTo>
                <a:lnTo>
                  <a:pt x="28257" y="28257"/>
                </a:lnTo>
                <a:lnTo>
                  <a:pt x="58935" y="7580"/>
                </a:lnTo>
                <a:lnTo>
                  <a:pt x="96519" y="0"/>
                </a:lnTo>
                <a:lnTo>
                  <a:pt x="2064511" y="0"/>
                </a:lnTo>
                <a:lnTo>
                  <a:pt x="2102096" y="7580"/>
                </a:lnTo>
                <a:lnTo>
                  <a:pt x="2132774" y="28257"/>
                </a:lnTo>
                <a:lnTo>
                  <a:pt x="2153451" y="58935"/>
                </a:lnTo>
                <a:lnTo>
                  <a:pt x="2161032" y="96519"/>
                </a:lnTo>
                <a:lnTo>
                  <a:pt x="2161032" y="482599"/>
                </a:lnTo>
                <a:lnTo>
                  <a:pt x="2153451" y="520167"/>
                </a:lnTo>
                <a:lnTo>
                  <a:pt x="2132774" y="550848"/>
                </a:lnTo>
                <a:lnTo>
                  <a:pt x="2102096" y="571534"/>
                </a:lnTo>
                <a:lnTo>
                  <a:pt x="2064511" y="579119"/>
                </a:lnTo>
                <a:lnTo>
                  <a:pt x="96519" y="579119"/>
                </a:lnTo>
                <a:lnTo>
                  <a:pt x="58935" y="571534"/>
                </a:lnTo>
                <a:lnTo>
                  <a:pt x="28257" y="550848"/>
                </a:lnTo>
                <a:lnTo>
                  <a:pt x="7580" y="520167"/>
                </a:lnTo>
                <a:lnTo>
                  <a:pt x="0" y="482599"/>
                </a:lnTo>
                <a:lnTo>
                  <a:pt x="0" y="96519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2044" y="5616346"/>
            <a:ext cx="17303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работа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03291" y="4012691"/>
            <a:ext cx="2261870" cy="576580"/>
          </a:xfrm>
          <a:custGeom>
            <a:avLst/>
            <a:gdLst/>
            <a:ahLst/>
            <a:cxnLst/>
            <a:rect l="l" t="t" r="r" b="b"/>
            <a:pathLst>
              <a:path w="2261870" h="576579">
                <a:moveTo>
                  <a:pt x="0" y="96011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lnTo>
                  <a:pt x="2165604" y="0"/>
                </a:lnTo>
                <a:lnTo>
                  <a:pt x="2203001" y="7536"/>
                </a:lnTo>
                <a:lnTo>
                  <a:pt x="2233517" y="28098"/>
                </a:lnTo>
                <a:lnTo>
                  <a:pt x="2254079" y="58614"/>
                </a:lnTo>
                <a:lnTo>
                  <a:pt x="2261616" y="96011"/>
                </a:lnTo>
                <a:lnTo>
                  <a:pt x="2261616" y="480059"/>
                </a:lnTo>
                <a:lnTo>
                  <a:pt x="2254079" y="517457"/>
                </a:lnTo>
                <a:lnTo>
                  <a:pt x="2233517" y="547973"/>
                </a:lnTo>
                <a:lnTo>
                  <a:pt x="2203001" y="568535"/>
                </a:lnTo>
                <a:lnTo>
                  <a:pt x="2165604" y="576071"/>
                </a:lnTo>
                <a:lnTo>
                  <a:pt x="96012" y="576071"/>
                </a:lnTo>
                <a:lnTo>
                  <a:pt x="58614" y="568535"/>
                </a:lnTo>
                <a:lnTo>
                  <a:pt x="28098" y="547973"/>
                </a:lnTo>
                <a:lnTo>
                  <a:pt x="7536" y="517457"/>
                </a:lnTo>
                <a:lnTo>
                  <a:pt x="0" y="480059"/>
                </a:lnTo>
                <a:lnTo>
                  <a:pt x="0" y="9601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87897" y="4176140"/>
            <a:ext cx="6889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03291" y="4707635"/>
            <a:ext cx="2261870" cy="579120"/>
          </a:xfrm>
          <a:custGeom>
            <a:avLst/>
            <a:gdLst/>
            <a:ahLst/>
            <a:cxnLst/>
            <a:rect l="l" t="t" r="r" b="b"/>
            <a:pathLst>
              <a:path w="2261870" h="579120">
                <a:moveTo>
                  <a:pt x="0" y="96519"/>
                </a:moveTo>
                <a:lnTo>
                  <a:pt x="7580" y="58935"/>
                </a:lnTo>
                <a:lnTo>
                  <a:pt x="28257" y="28257"/>
                </a:lnTo>
                <a:lnTo>
                  <a:pt x="58935" y="7580"/>
                </a:lnTo>
                <a:lnTo>
                  <a:pt x="96520" y="0"/>
                </a:lnTo>
                <a:lnTo>
                  <a:pt x="2165096" y="0"/>
                </a:lnTo>
                <a:lnTo>
                  <a:pt x="2202680" y="7580"/>
                </a:lnTo>
                <a:lnTo>
                  <a:pt x="2233358" y="28257"/>
                </a:lnTo>
                <a:lnTo>
                  <a:pt x="2254035" y="58935"/>
                </a:lnTo>
                <a:lnTo>
                  <a:pt x="2261616" y="96519"/>
                </a:lnTo>
                <a:lnTo>
                  <a:pt x="2261616" y="482600"/>
                </a:lnTo>
                <a:lnTo>
                  <a:pt x="2254035" y="520184"/>
                </a:lnTo>
                <a:lnTo>
                  <a:pt x="2233358" y="550862"/>
                </a:lnTo>
                <a:lnTo>
                  <a:pt x="2202680" y="571539"/>
                </a:lnTo>
                <a:lnTo>
                  <a:pt x="2165096" y="579119"/>
                </a:lnTo>
                <a:lnTo>
                  <a:pt x="96520" y="579119"/>
                </a:lnTo>
                <a:lnTo>
                  <a:pt x="58935" y="571539"/>
                </a:lnTo>
                <a:lnTo>
                  <a:pt x="28257" y="550862"/>
                </a:lnTo>
                <a:lnTo>
                  <a:pt x="7580" y="520184"/>
                </a:lnTo>
                <a:lnTo>
                  <a:pt x="0" y="482600"/>
                </a:lnTo>
                <a:lnTo>
                  <a:pt x="0" y="96519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68900" y="4872608"/>
            <a:ext cx="192658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совместная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81316" y="3991355"/>
            <a:ext cx="2225040" cy="576580"/>
          </a:xfrm>
          <a:custGeom>
            <a:avLst/>
            <a:gdLst/>
            <a:ahLst/>
            <a:cxnLst/>
            <a:rect l="l" t="t" r="r" b="b"/>
            <a:pathLst>
              <a:path w="2225040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1" y="0"/>
                </a:lnTo>
                <a:lnTo>
                  <a:pt x="2129028" y="0"/>
                </a:lnTo>
                <a:lnTo>
                  <a:pt x="2166425" y="7536"/>
                </a:lnTo>
                <a:lnTo>
                  <a:pt x="2196941" y="28098"/>
                </a:lnTo>
                <a:lnTo>
                  <a:pt x="2217503" y="58614"/>
                </a:lnTo>
                <a:lnTo>
                  <a:pt x="2225039" y="96012"/>
                </a:lnTo>
                <a:lnTo>
                  <a:pt x="2225039" y="480060"/>
                </a:lnTo>
                <a:lnTo>
                  <a:pt x="2217503" y="517457"/>
                </a:lnTo>
                <a:lnTo>
                  <a:pt x="2196941" y="547973"/>
                </a:lnTo>
                <a:lnTo>
                  <a:pt x="2166425" y="568535"/>
                </a:lnTo>
                <a:lnTo>
                  <a:pt x="2129028" y="576072"/>
                </a:lnTo>
                <a:lnTo>
                  <a:pt x="96011" y="576072"/>
                </a:lnTo>
                <a:lnTo>
                  <a:pt x="58614" y="568535"/>
                </a:lnTo>
                <a:lnTo>
                  <a:pt x="28098" y="547973"/>
                </a:lnTo>
                <a:lnTo>
                  <a:pt x="7536" y="517457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019033" y="4153915"/>
            <a:ext cx="11455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саморегуляция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81316" y="4658867"/>
            <a:ext cx="2225040" cy="576580"/>
          </a:xfrm>
          <a:custGeom>
            <a:avLst/>
            <a:gdLst/>
            <a:ahLst/>
            <a:cxnLst/>
            <a:rect l="l" t="t" r="r" b="b"/>
            <a:pathLst>
              <a:path w="2225040" h="576579">
                <a:moveTo>
                  <a:pt x="0" y="96011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1" y="0"/>
                </a:lnTo>
                <a:lnTo>
                  <a:pt x="2129028" y="0"/>
                </a:lnTo>
                <a:lnTo>
                  <a:pt x="2166425" y="7536"/>
                </a:lnTo>
                <a:lnTo>
                  <a:pt x="2196941" y="28098"/>
                </a:lnTo>
                <a:lnTo>
                  <a:pt x="2217503" y="58614"/>
                </a:lnTo>
                <a:lnTo>
                  <a:pt x="2225039" y="96011"/>
                </a:lnTo>
                <a:lnTo>
                  <a:pt x="2225039" y="480059"/>
                </a:lnTo>
                <a:lnTo>
                  <a:pt x="2217503" y="517457"/>
                </a:lnTo>
                <a:lnTo>
                  <a:pt x="2196941" y="547973"/>
                </a:lnTo>
                <a:lnTo>
                  <a:pt x="2166425" y="568535"/>
                </a:lnTo>
                <a:lnTo>
                  <a:pt x="2129028" y="576071"/>
                </a:lnTo>
                <a:lnTo>
                  <a:pt x="96011" y="576071"/>
                </a:lnTo>
                <a:lnTo>
                  <a:pt x="58614" y="568535"/>
                </a:lnTo>
                <a:lnTo>
                  <a:pt x="28098" y="547973"/>
                </a:lnTo>
                <a:lnTo>
                  <a:pt x="7536" y="517457"/>
                </a:lnTo>
                <a:lnTo>
                  <a:pt x="0" y="480059"/>
                </a:lnTo>
                <a:lnTo>
                  <a:pt x="0" y="9601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28890" y="4822063"/>
            <a:ext cx="192658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совместная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70947" y="2955035"/>
            <a:ext cx="1917700" cy="2727960"/>
          </a:xfrm>
          <a:custGeom>
            <a:avLst/>
            <a:gdLst/>
            <a:ahLst/>
            <a:cxnLst/>
            <a:rect l="l" t="t" r="r" b="b"/>
            <a:pathLst>
              <a:path w="1917700" h="2727960">
                <a:moveTo>
                  <a:pt x="0" y="319531"/>
                </a:moveTo>
                <a:lnTo>
                  <a:pt x="3463" y="272300"/>
                </a:lnTo>
                <a:lnTo>
                  <a:pt x="13524" y="227225"/>
                </a:lnTo>
                <a:lnTo>
                  <a:pt x="29688" y="184800"/>
                </a:lnTo>
                <a:lnTo>
                  <a:pt x="51464" y="145518"/>
                </a:lnTo>
                <a:lnTo>
                  <a:pt x="78356" y="109872"/>
                </a:lnTo>
                <a:lnTo>
                  <a:pt x="109872" y="78356"/>
                </a:lnTo>
                <a:lnTo>
                  <a:pt x="145518" y="51464"/>
                </a:lnTo>
                <a:lnTo>
                  <a:pt x="184800" y="29688"/>
                </a:lnTo>
                <a:lnTo>
                  <a:pt x="227225" y="13524"/>
                </a:lnTo>
                <a:lnTo>
                  <a:pt x="272300" y="3463"/>
                </a:lnTo>
                <a:lnTo>
                  <a:pt x="319531" y="0"/>
                </a:lnTo>
                <a:lnTo>
                  <a:pt x="1597659" y="0"/>
                </a:lnTo>
                <a:lnTo>
                  <a:pt x="1644891" y="3463"/>
                </a:lnTo>
                <a:lnTo>
                  <a:pt x="1689966" y="13524"/>
                </a:lnTo>
                <a:lnTo>
                  <a:pt x="1732391" y="29688"/>
                </a:lnTo>
                <a:lnTo>
                  <a:pt x="1771673" y="51464"/>
                </a:lnTo>
                <a:lnTo>
                  <a:pt x="1807319" y="78356"/>
                </a:lnTo>
                <a:lnTo>
                  <a:pt x="1838835" y="109872"/>
                </a:lnTo>
                <a:lnTo>
                  <a:pt x="1865727" y="145518"/>
                </a:lnTo>
                <a:lnTo>
                  <a:pt x="1887503" y="184800"/>
                </a:lnTo>
                <a:lnTo>
                  <a:pt x="1903667" y="227225"/>
                </a:lnTo>
                <a:lnTo>
                  <a:pt x="1913728" y="272300"/>
                </a:lnTo>
                <a:lnTo>
                  <a:pt x="1917192" y="319531"/>
                </a:lnTo>
                <a:lnTo>
                  <a:pt x="1917192" y="2408428"/>
                </a:lnTo>
                <a:lnTo>
                  <a:pt x="1913728" y="2455659"/>
                </a:lnTo>
                <a:lnTo>
                  <a:pt x="1903667" y="2500734"/>
                </a:lnTo>
                <a:lnTo>
                  <a:pt x="1887503" y="2543159"/>
                </a:lnTo>
                <a:lnTo>
                  <a:pt x="1865727" y="2582441"/>
                </a:lnTo>
                <a:lnTo>
                  <a:pt x="1838835" y="2618087"/>
                </a:lnTo>
                <a:lnTo>
                  <a:pt x="1807319" y="2649603"/>
                </a:lnTo>
                <a:lnTo>
                  <a:pt x="1771673" y="2676495"/>
                </a:lnTo>
                <a:lnTo>
                  <a:pt x="1732391" y="2698271"/>
                </a:lnTo>
                <a:lnTo>
                  <a:pt x="1689966" y="2714435"/>
                </a:lnTo>
                <a:lnTo>
                  <a:pt x="1644891" y="2724496"/>
                </a:lnTo>
                <a:lnTo>
                  <a:pt x="1597659" y="2727960"/>
                </a:lnTo>
                <a:lnTo>
                  <a:pt x="319531" y="2727960"/>
                </a:lnTo>
                <a:lnTo>
                  <a:pt x="272300" y="2724496"/>
                </a:lnTo>
                <a:lnTo>
                  <a:pt x="227225" y="2714435"/>
                </a:lnTo>
                <a:lnTo>
                  <a:pt x="184800" y="2698271"/>
                </a:lnTo>
                <a:lnTo>
                  <a:pt x="145518" y="2676495"/>
                </a:lnTo>
                <a:lnTo>
                  <a:pt x="109872" y="2649603"/>
                </a:lnTo>
                <a:lnTo>
                  <a:pt x="78356" y="2618087"/>
                </a:lnTo>
                <a:lnTo>
                  <a:pt x="51464" y="2582441"/>
                </a:lnTo>
                <a:lnTo>
                  <a:pt x="29688" y="2543159"/>
                </a:lnTo>
                <a:lnTo>
                  <a:pt x="13524" y="2500734"/>
                </a:lnTo>
                <a:lnTo>
                  <a:pt x="3463" y="2455659"/>
                </a:lnTo>
                <a:lnTo>
                  <a:pt x="0" y="2408428"/>
                </a:lnTo>
                <a:lnTo>
                  <a:pt x="0" y="31953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074656" y="3201670"/>
            <a:ext cx="15087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49860" algn="ctr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spc="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200" spc="-7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200" spc="-5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200" spc="1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х  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знаний,</a:t>
            </a:r>
            <a:r>
              <a:rPr sz="1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умений</a:t>
            </a:r>
            <a:r>
              <a:rPr sz="12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12700" marR="5080" indent="10160" algn="ctr">
              <a:lnSpc>
                <a:spcPct val="100000"/>
              </a:lnSpc>
            </a:pPr>
            <a:r>
              <a:rPr sz="1200" spc="10" dirty="0">
                <a:solidFill>
                  <a:srgbClr val="001F5F"/>
                </a:solidFill>
                <a:latin typeface="Times New Roman"/>
                <a:cs typeface="Times New Roman"/>
              </a:rPr>
              <a:t>способов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действий;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предпосылок</a:t>
            </a:r>
            <a:r>
              <a:rPr sz="12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научного </a:t>
            </a:r>
            <a:r>
              <a:rPr sz="1200" spc="-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мышления</a:t>
            </a:r>
            <a:r>
              <a:rPr sz="12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видов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11816" y="4116704"/>
            <a:ext cx="124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по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 п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ол</a:t>
            </a:r>
            <a:r>
              <a:rPr sz="1200" spc="-5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чен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ю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200" spc="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spc="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200" spc="-3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о  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знания,</a:t>
            </a:r>
            <a:r>
              <a:rPr sz="12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20376" y="4665040"/>
            <a:ext cx="142049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интерпретации,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преобразованию и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применению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зл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200" spc="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200" spc="-7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2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циях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560256" y="1371536"/>
            <a:ext cx="5221605" cy="5374005"/>
            <a:chOff x="2560256" y="1371536"/>
            <a:chExt cx="5221605" cy="5374005"/>
          </a:xfrm>
        </p:grpSpPr>
        <p:sp>
          <p:nvSpPr>
            <p:cNvPr id="42" name="object 42"/>
            <p:cNvSpPr/>
            <p:nvPr/>
          </p:nvSpPr>
          <p:spPr>
            <a:xfrm>
              <a:off x="2561844" y="1373124"/>
              <a:ext cx="1980564" cy="16510"/>
            </a:xfrm>
            <a:custGeom>
              <a:avLst/>
              <a:gdLst/>
              <a:ahLst/>
              <a:cxnLst/>
              <a:rect l="l" t="t" r="r" b="b"/>
              <a:pathLst>
                <a:path w="1980564" h="16509">
                  <a:moveTo>
                    <a:pt x="0" y="0"/>
                  </a:moveTo>
                  <a:lnTo>
                    <a:pt x="1980057" y="16255"/>
                  </a:lnTo>
                </a:path>
              </a:pathLst>
            </a:custGeom>
            <a:ln w="31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4523" y="6036564"/>
              <a:ext cx="2825750" cy="707390"/>
            </a:xfrm>
            <a:custGeom>
              <a:avLst/>
              <a:gdLst/>
              <a:ahLst/>
              <a:cxnLst/>
              <a:rect l="l" t="t" r="r" b="b"/>
              <a:pathLst>
                <a:path w="2825750" h="707390">
                  <a:moveTo>
                    <a:pt x="0" y="707136"/>
                  </a:moveTo>
                  <a:lnTo>
                    <a:pt x="2825496" y="707136"/>
                  </a:lnTo>
                  <a:lnTo>
                    <a:pt x="2825496" y="0"/>
                  </a:lnTo>
                  <a:lnTo>
                    <a:pt x="0" y="0"/>
                  </a:lnTo>
                  <a:lnTo>
                    <a:pt x="0" y="707136"/>
                  </a:lnTo>
                  <a:close/>
                </a:path>
              </a:pathLst>
            </a:custGeom>
            <a:ln w="3175">
              <a:solidFill>
                <a:srgbClr val="001F5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266435" y="6062268"/>
            <a:ext cx="22021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КОМПЛЕКСНЫЙ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41340" y="6367068"/>
            <a:ext cx="1455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1563" y="3525011"/>
            <a:ext cx="2139950" cy="448309"/>
          </a:xfrm>
          <a:custGeom>
            <a:avLst/>
            <a:gdLst/>
            <a:ahLst/>
            <a:cxnLst/>
            <a:rect l="l" t="t" r="r" b="b"/>
            <a:pathLst>
              <a:path w="2139950" h="448310">
                <a:moveTo>
                  <a:pt x="0" y="74675"/>
                </a:moveTo>
                <a:lnTo>
                  <a:pt x="5869" y="45594"/>
                </a:lnTo>
                <a:lnTo>
                  <a:pt x="21874" y="21859"/>
                </a:lnTo>
                <a:lnTo>
                  <a:pt x="45611" y="5863"/>
                </a:lnTo>
                <a:lnTo>
                  <a:pt x="74675" y="0"/>
                </a:lnTo>
                <a:lnTo>
                  <a:pt x="2065020" y="0"/>
                </a:lnTo>
                <a:lnTo>
                  <a:pt x="2094101" y="5863"/>
                </a:lnTo>
                <a:lnTo>
                  <a:pt x="2117836" y="21859"/>
                </a:lnTo>
                <a:lnTo>
                  <a:pt x="2133832" y="45594"/>
                </a:lnTo>
                <a:lnTo>
                  <a:pt x="2139696" y="74675"/>
                </a:lnTo>
                <a:lnTo>
                  <a:pt x="2139696" y="373380"/>
                </a:lnTo>
                <a:lnTo>
                  <a:pt x="2133832" y="402461"/>
                </a:lnTo>
                <a:lnTo>
                  <a:pt x="2117836" y="426196"/>
                </a:lnTo>
                <a:lnTo>
                  <a:pt x="2094101" y="442192"/>
                </a:lnTo>
                <a:lnTo>
                  <a:pt x="2065020" y="448056"/>
                </a:lnTo>
                <a:lnTo>
                  <a:pt x="74675" y="448056"/>
                </a:lnTo>
                <a:lnTo>
                  <a:pt x="45611" y="442192"/>
                </a:lnTo>
                <a:lnTo>
                  <a:pt x="21874" y="426196"/>
                </a:lnTo>
                <a:lnTo>
                  <a:pt x="5869" y="402461"/>
                </a:lnTo>
                <a:lnTo>
                  <a:pt x="0" y="373380"/>
                </a:lnTo>
                <a:lnTo>
                  <a:pt x="0" y="74675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6516" y="3623817"/>
            <a:ext cx="1921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эстетическое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воспитание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7179" y="4058411"/>
            <a:ext cx="2164080" cy="448309"/>
          </a:xfrm>
          <a:custGeom>
            <a:avLst/>
            <a:gdLst/>
            <a:ahLst/>
            <a:cxnLst/>
            <a:rect l="l" t="t" r="r" b="b"/>
            <a:pathLst>
              <a:path w="2164080" h="448310">
                <a:moveTo>
                  <a:pt x="0" y="74675"/>
                </a:moveTo>
                <a:lnTo>
                  <a:pt x="5869" y="45594"/>
                </a:lnTo>
                <a:lnTo>
                  <a:pt x="21874" y="21859"/>
                </a:lnTo>
                <a:lnTo>
                  <a:pt x="45611" y="5863"/>
                </a:lnTo>
                <a:lnTo>
                  <a:pt x="74676" y="0"/>
                </a:lnTo>
                <a:lnTo>
                  <a:pt x="2089403" y="0"/>
                </a:lnTo>
                <a:lnTo>
                  <a:pt x="2118485" y="5863"/>
                </a:lnTo>
                <a:lnTo>
                  <a:pt x="2142220" y="21859"/>
                </a:lnTo>
                <a:lnTo>
                  <a:pt x="2158216" y="45594"/>
                </a:lnTo>
                <a:lnTo>
                  <a:pt x="2164080" y="74675"/>
                </a:lnTo>
                <a:lnTo>
                  <a:pt x="2164080" y="373380"/>
                </a:lnTo>
                <a:lnTo>
                  <a:pt x="2158216" y="402461"/>
                </a:lnTo>
                <a:lnTo>
                  <a:pt x="2142220" y="426196"/>
                </a:lnTo>
                <a:lnTo>
                  <a:pt x="2118485" y="442192"/>
                </a:lnTo>
                <a:lnTo>
                  <a:pt x="2089403" y="448056"/>
                </a:lnTo>
                <a:lnTo>
                  <a:pt x="74676" y="448056"/>
                </a:lnTo>
                <a:lnTo>
                  <a:pt x="45611" y="442192"/>
                </a:lnTo>
                <a:lnTo>
                  <a:pt x="21874" y="426196"/>
                </a:lnTo>
                <a:lnTo>
                  <a:pt x="5869" y="402461"/>
                </a:lnTo>
                <a:lnTo>
                  <a:pt x="0" y="373380"/>
                </a:lnTo>
                <a:lnTo>
                  <a:pt x="0" y="74675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53592" y="4050283"/>
            <a:ext cx="14452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ценность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научного</a:t>
            </a:r>
            <a:endParaRPr sz="14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познания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7179" y="5682996"/>
            <a:ext cx="2155190" cy="448309"/>
          </a:xfrm>
          <a:custGeom>
            <a:avLst/>
            <a:gdLst/>
            <a:ahLst/>
            <a:cxnLst/>
            <a:rect l="l" t="t" r="r" b="b"/>
            <a:pathLst>
              <a:path w="2155190" h="448310">
                <a:moveTo>
                  <a:pt x="0" y="74675"/>
                </a:moveTo>
                <a:lnTo>
                  <a:pt x="5869" y="45611"/>
                </a:lnTo>
                <a:lnTo>
                  <a:pt x="21874" y="21874"/>
                </a:lnTo>
                <a:lnTo>
                  <a:pt x="45611" y="5869"/>
                </a:lnTo>
                <a:lnTo>
                  <a:pt x="74676" y="0"/>
                </a:lnTo>
                <a:lnTo>
                  <a:pt x="2080259" y="0"/>
                </a:lnTo>
                <a:lnTo>
                  <a:pt x="2109341" y="5869"/>
                </a:lnTo>
                <a:lnTo>
                  <a:pt x="2133076" y="21874"/>
                </a:lnTo>
                <a:lnTo>
                  <a:pt x="2149072" y="45611"/>
                </a:lnTo>
                <a:lnTo>
                  <a:pt x="2154936" y="74675"/>
                </a:lnTo>
                <a:lnTo>
                  <a:pt x="2154936" y="373379"/>
                </a:lnTo>
                <a:lnTo>
                  <a:pt x="2149072" y="402444"/>
                </a:lnTo>
                <a:lnTo>
                  <a:pt x="2133076" y="426181"/>
                </a:lnTo>
                <a:lnTo>
                  <a:pt x="2109341" y="442186"/>
                </a:lnTo>
                <a:lnTo>
                  <a:pt x="2080259" y="448055"/>
                </a:lnTo>
                <a:lnTo>
                  <a:pt x="74676" y="448055"/>
                </a:lnTo>
                <a:lnTo>
                  <a:pt x="45611" y="442186"/>
                </a:lnTo>
                <a:lnTo>
                  <a:pt x="21874" y="426181"/>
                </a:lnTo>
                <a:lnTo>
                  <a:pt x="5869" y="402444"/>
                </a:lnTo>
                <a:lnTo>
                  <a:pt x="0" y="373379"/>
                </a:lnTo>
                <a:lnTo>
                  <a:pt x="0" y="74675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65200" y="5782462"/>
            <a:ext cx="16141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трудовое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7179" y="6213347"/>
            <a:ext cx="2176780" cy="451484"/>
          </a:xfrm>
          <a:custGeom>
            <a:avLst/>
            <a:gdLst/>
            <a:ahLst/>
            <a:cxnLst/>
            <a:rect l="l" t="t" r="r" b="b"/>
            <a:pathLst>
              <a:path w="2176780" h="451484">
                <a:moveTo>
                  <a:pt x="0" y="75183"/>
                </a:moveTo>
                <a:lnTo>
                  <a:pt x="5907" y="45916"/>
                </a:lnTo>
                <a:lnTo>
                  <a:pt x="22018" y="22018"/>
                </a:lnTo>
                <a:lnTo>
                  <a:pt x="45916" y="5907"/>
                </a:lnTo>
                <a:lnTo>
                  <a:pt x="75184" y="0"/>
                </a:lnTo>
                <a:lnTo>
                  <a:pt x="2101088" y="0"/>
                </a:lnTo>
                <a:lnTo>
                  <a:pt x="2130355" y="5907"/>
                </a:lnTo>
                <a:lnTo>
                  <a:pt x="2154253" y="22018"/>
                </a:lnTo>
                <a:lnTo>
                  <a:pt x="2170364" y="45916"/>
                </a:lnTo>
                <a:lnTo>
                  <a:pt x="2176272" y="75183"/>
                </a:lnTo>
                <a:lnTo>
                  <a:pt x="2176272" y="375919"/>
                </a:lnTo>
                <a:lnTo>
                  <a:pt x="2170364" y="405182"/>
                </a:lnTo>
                <a:lnTo>
                  <a:pt x="2154253" y="429080"/>
                </a:lnTo>
                <a:lnTo>
                  <a:pt x="2130355" y="445194"/>
                </a:lnTo>
                <a:lnTo>
                  <a:pt x="2101088" y="451103"/>
                </a:lnTo>
                <a:lnTo>
                  <a:pt x="75184" y="451103"/>
                </a:lnTo>
                <a:lnTo>
                  <a:pt x="45916" y="445194"/>
                </a:lnTo>
                <a:lnTo>
                  <a:pt x="22018" y="429080"/>
                </a:lnTo>
                <a:lnTo>
                  <a:pt x="5907" y="405182"/>
                </a:lnTo>
                <a:lnTo>
                  <a:pt x="0" y="375919"/>
                </a:lnTo>
                <a:lnTo>
                  <a:pt x="0" y="75183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3119" y="6208267"/>
            <a:ext cx="110299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1400" spc="-8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ло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-8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  воспитание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481316" y="5311140"/>
            <a:ext cx="2225040" cy="576580"/>
          </a:xfrm>
          <a:custGeom>
            <a:avLst/>
            <a:gdLst/>
            <a:ahLst/>
            <a:cxnLst/>
            <a:rect l="l" t="t" r="r" b="b"/>
            <a:pathLst>
              <a:path w="2225040" h="576579">
                <a:moveTo>
                  <a:pt x="0" y="96012"/>
                </a:move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1" y="0"/>
                </a:lnTo>
                <a:lnTo>
                  <a:pt x="2129028" y="0"/>
                </a:lnTo>
                <a:lnTo>
                  <a:pt x="2166425" y="7536"/>
                </a:lnTo>
                <a:lnTo>
                  <a:pt x="2196941" y="28098"/>
                </a:lnTo>
                <a:lnTo>
                  <a:pt x="2217503" y="58614"/>
                </a:lnTo>
                <a:lnTo>
                  <a:pt x="2225039" y="96012"/>
                </a:lnTo>
                <a:lnTo>
                  <a:pt x="2225039" y="480060"/>
                </a:lnTo>
                <a:lnTo>
                  <a:pt x="2217503" y="517430"/>
                </a:lnTo>
                <a:lnTo>
                  <a:pt x="2196941" y="547949"/>
                </a:lnTo>
                <a:lnTo>
                  <a:pt x="2166425" y="568526"/>
                </a:lnTo>
                <a:lnTo>
                  <a:pt x="2129028" y="576072"/>
                </a:lnTo>
                <a:lnTo>
                  <a:pt x="96011" y="576072"/>
                </a:lnTo>
                <a:lnTo>
                  <a:pt x="58614" y="568526"/>
                </a:lnTo>
                <a:lnTo>
                  <a:pt x="28098" y="547949"/>
                </a:lnTo>
                <a:lnTo>
                  <a:pt x="7536" y="517430"/>
                </a:lnTo>
                <a:lnTo>
                  <a:pt x="0" y="480060"/>
                </a:lnTo>
                <a:lnTo>
                  <a:pt x="0" y="96012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689850" y="5474919"/>
            <a:ext cx="18103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принятие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себя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других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473451" y="5679948"/>
            <a:ext cx="8398003" cy="716280"/>
            <a:chOff x="2473451" y="5679948"/>
            <a:chExt cx="8398003" cy="716280"/>
          </a:xfrm>
        </p:grpSpPr>
        <p:sp>
          <p:nvSpPr>
            <p:cNvPr id="57" name="object 57"/>
            <p:cNvSpPr/>
            <p:nvPr/>
          </p:nvSpPr>
          <p:spPr>
            <a:xfrm>
              <a:off x="7780019" y="6377940"/>
              <a:ext cx="3086735" cy="14604"/>
            </a:xfrm>
            <a:custGeom>
              <a:avLst/>
              <a:gdLst/>
              <a:ahLst/>
              <a:cxnLst/>
              <a:rect l="l" t="t" r="r" b="b"/>
              <a:pathLst>
                <a:path w="3086734" h="14604">
                  <a:moveTo>
                    <a:pt x="3086227" y="0"/>
                  </a:moveTo>
                  <a:lnTo>
                    <a:pt x="0" y="14020"/>
                  </a:lnTo>
                </a:path>
              </a:pathLst>
            </a:custGeom>
            <a:ln w="31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867644" y="5679948"/>
              <a:ext cx="3810" cy="695325"/>
            </a:xfrm>
            <a:custGeom>
              <a:avLst/>
              <a:gdLst/>
              <a:ahLst/>
              <a:cxnLst/>
              <a:rect l="l" t="t" r="r" b="b"/>
              <a:pathLst>
                <a:path w="3809" h="695325">
                  <a:moveTo>
                    <a:pt x="3809" y="6948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045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73451" y="6396228"/>
              <a:ext cx="2406015" cy="0"/>
            </a:xfrm>
            <a:custGeom>
              <a:avLst/>
              <a:gdLst/>
              <a:ahLst/>
              <a:cxnLst/>
              <a:rect l="l" t="t" r="r" b="b"/>
              <a:pathLst>
                <a:path w="2406015">
                  <a:moveTo>
                    <a:pt x="0" y="0"/>
                  </a:moveTo>
                  <a:lnTo>
                    <a:pt x="2405888" y="0"/>
                  </a:lnTo>
                </a:path>
              </a:pathLst>
            </a:custGeom>
            <a:ln w="31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71315" y="5887211"/>
              <a:ext cx="4980940" cy="503555"/>
            </a:xfrm>
            <a:custGeom>
              <a:avLst/>
              <a:gdLst/>
              <a:ahLst/>
              <a:cxnLst/>
              <a:rect l="l" t="t" r="r" b="b"/>
              <a:pathLst>
                <a:path w="4980940" h="503554">
                  <a:moveTo>
                    <a:pt x="0" y="149351"/>
                  </a:moveTo>
                  <a:lnTo>
                    <a:pt x="0" y="503300"/>
                  </a:lnTo>
                </a:path>
                <a:path w="4980940" h="503554">
                  <a:moveTo>
                    <a:pt x="4980432" y="0"/>
                  </a:moveTo>
                  <a:lnTo>
                    <a:pt x="4980432" y="502640"/>
                  </a:lnTo>
                </a:path>
              </a:pathLst>
            </a:custGeom>
            <a:ln w="9144">
              <a:solidFill>
                <a:srgbClr val="4045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1415" y="0"/>
            <a:ext cx="7720965" cy="2364105"/>
            <a:chOff x="4471415" y="0"/>
            <a:chExt cx="7720965" cy="2364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415" y="0"/>
              <a:ext cx="7720584" cy="15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88139" y="1523"/>
              <a:ext cx="0" cy="2362200"/>
            </a:xfrm>
            <a:custGeom>
              <a:avLst/>
              <a:gdLst/>
              <a:ahLst/>
              <a:cxnLst/>
              <a:rect l="l" t="t" r="r" b="b"/>
              <a:pathLst>
                <a:path h="2362200">
                  <a:moveTo>
                    <a:pt x="0" y="0"/>
                  </a:moveTo>
                  <a:lnTo>
                    <a:pt x="0" y="236220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4968" y="807719"/>
            <a:ext cx="5078095" cy="3136900"/>
            <a:chOff x="124968" y="807719"/>
            <a:chExt cx="5078095" cy="3136900"/>
          </a:xfrm>
        </p:grpSpPr>
        <p:sp>
          <p:nvSpPr>
            <p:cNvPr id="6" name="object 6"/>
            <p:cNvSpPr/>
            <p:nvPr/>
          </p:nvSpPr>
          <p:spPr>
            <a:xfrm>
              <a:off x="129540" y="812291"/>
              <a:ext cx="2520950" cy="2426335"/>
            </a:xfrm>
            <a:custGeom>
              <a:avLst/>
              <a:gdLst/>
              <a:ahLst/>
              <a:cxnLst/>
              <a:rect l="l" t="t" r="r" b="b"/>
              <a:pathLst>
                <a:path w="2520950" h="2426335">
                  <a:moveTo>
                    <a:pt x="2520696" y="106680"/>
                  </a:moveTo>
                  <a:lnTo>
                    <a:pt x="140208" y="106680"/>
                  </a:lnTo>
                </a:path>
                <a:path w="2520950" h="2426335">
                  <a:moveTo>
                    <a:pt x="140208" y="106680"/>
                  </a:moveTo>
                  <a:lnTo>
                    <a:pt x="140208" y="2426208"/>
                  </a:lnTo>
                </a:path>
                <a:path w="2520950" h="2426335">
                  <a:moveTo>
                    <a:pt x="130886" y="0"/>
                  </a:moveTo>
                  <a:lnTo>
                    <a:pt x="129933" y="0"/>
                  </a:lnTo>
                  <a:lnTo>
                    <a:pt x="128981" y="0"/>
                  </a:lnTo>
                  <a:lnTo>
                    <a:pt x="128028" y="0"/>
                  </a:lnTo>
                  <a:lnTo>
                    <a:pt x="78197" y="7536"/>
                  </a:lnTo>
                  <a:lnTo>
                    <a:pt x="37501" y="28098"/>
                  </a:lnTo>
                  <a:lnTo>
                    <a:pt x="10062" y="58614"/>
                  </a:lnTo>
                  <a:lnTo>
                    <a:pt x="0" y="96012"/>
                  </a:lnTo>
                  <a:lnTo>
                    <a:pt x="10062" y="133409"/>
                  </a:lnTo>
                  <a:lnTo>
                    <a:pt x="37501" y="163925"/>
                  </a:lnTo>
                  <a:lnTo>
                    <a:pt x="78197" y="184487"/>
                  </a:lnTo>
                  <a:lnTo>
                    <a:pt x="128028" y="192024"/>
                  </a:lnTo>
                  <a:lnTo>
                    <a:pt x="177211" y="184679"/>
                  </a:lnTo>
                  <a:lnTo>
                    <a:pt x="217604" y="164607"/>
                  </a:lnTo>
                  <a:lnTo>
                    <a:pt x="245211" y="134748"/>
                  </a:lnTo>
                  <a:lnTo>
                    <a:pt x="256032" y="98044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3108959"/>
              <a:ext cx="4663440" cy="795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059" y="3089147"/>
              <a:ext cx="4703445" cy="835660"/>
            </a:xfrm>
            <a:custGeom>
              <a:avLst/>
              <a:gdLst/>
              <a:ahLst/>
              <a:cxnLst/>
              <a:rect l="l" t="t" r="r" b="b"/>
              <a:pathLst>
                <a:path w="4703445" h="835660">
                  <a:moveTo>
                    <a:pt x="0" y="835151"/>
                  </a:moveTo>
                  <a:lnTo>
                    <a:pt x="4703064" y="835151"/>
                  </a:lnTo>
                  <a:lnTo>
                    <a:pt x="4703064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39623">
              <a:solidFill>
                <a:srgbClr val="DFB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00471" y="280415"/>
            <a:ext cx="6475095" cy="6465570"/>
            <a:chOff x="5300471" y="280415"/>
            <a:chExt cx="6475095" cy="64655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0471" y="280415"/>
              <a:ext cx="6412991" cy="63977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79691" y="1684019"/>
              <a:ext cx="1079500" cy="1018540"/>
            </a:xfrm>
            <a:custGeom>
              <a:avLst/>
              <a:gdLst/>
              <a:ahLst/>
              <a:cxnLst/>
              <a:rect l="l" t="t" r="r" b="b"/>
              <a:pathLst>
                <a:path w="1079500" h="1018539">
                  <a:moveTo>
                    <a:pt x="0" y="1018031"/>
                  </a:moveTo>
                  <a:lnTo>
                    <a:pt x="1078992" y="1018031"/>
                  </a:lnTo>
                  <a:lnTo>
                    <a:pt x="1078992" y="0"/>
                  </a:lnTo>
                  <a:lnTo>
                    <a:pt x="0" y="0"/>
                  </a:lnTo>
                  <a:lnTo>
                    <a:pt x="0" y="1018031"/>
                  </a:lnTo>
                  <a:close/>
                </a:path>
              </a:pathLst>
            </a:custGeom>
            <a:ln w="57912">
              <a:solidFill>
                <a:srgbClr val="9FD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15627" y="394715"/>
              <a:ext cx="1082040" cy="1018540"/>
            </a:xfrm>
            <a:custGeom>
              <a:avLst/>
              <a:gdLst/>
              <a:ahLst/>
              <a:cxnLst/>
              <a:rect l="l" t="t" r="r" b="b"/>
              <a:pathLst>
                <a:path w="1082040" h="1018540">
                  <a:moveTo>
                    <a:pt x="0" y="1018031"/>
                  </a:moveTo>
                  <a:lnTo>
                    <a:pt x="1082040" y="1018031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1018031"/>
                  </a:lnTo>
                  <a:close/>
                </a:path>
              </a:pathLst>
            </a:custGeom>
            <a:ln w="579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17179" y="1677924"/>
              <a:ext cx="2380615" cy="1024255"/>
            </a:xfrm>
            <a:custGeom>
              <a:avLst/>
              <a:gdLst/>
              <a:ahLst/>
              <a:cxnLst/>
              <a:rect l="l" t="t" r="r" b="b"/>
              <a:pathLst>
                <a:path w="2380615" h="1024255">
                  <a:moveTo>
                    <a:pt x="0" y="1024127"/>
                  </a:moveTo>
                  <a:lnTo>
                    <a:pt x="2380487" y="1024127"/>
                  </a:lnTo>
                  <a:lnTo>
                    <a:pt x="2380487" y="0"/>
                  </a:lnTo>
                  <a:lnTo>
                    <a:pt x="0" y="0"/>
                  </a:lnTo>
                  <a:lnTo>
                    <a:pt x="0" y="1024127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2631" y="2350008"/>
              <a:ext cx="582929" cy="5768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03535" y="1033271"/>
              <a:ext cx="582929" cy="5737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96855" y="2359151"/>
              <a:ext cx="582942" cy="5737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17179" y="5527548"/>
              <a:ext cx="2380615" cy="1000125"/>
            </a:xfrm>
            <a:custGeom>
              <a:avLst/>
              <a:gdLst/>
              <a:ahLst/>
              <a:cxnLst/>
              <a:rect l="l" t="t" r="r" b="b"/>
              <a:pathLst>
                <a:path w="2380615" h="1000125">
                  <a:moveTo>
                    <a:pt x="0" y="999744"/>
                  </a:moveTo>
                  <a:lnTo>
                    <a:pt x="2380487" y="999744"/>
                  </a:lnTo>
                  <a:lnTo>
                    <a:pt x="2380487" y="0"/>
                  </a:lnTo>
                  <a:lnTo>
                    <a:pt x="0" y="0"/>
                  </a:lnTo>
                  <a:lnTo>
                    <a:pt x="0" y="999744"/>
                  </a:lnTo>
                  <a:close/>
                </a:path>
              </a:pathLst>
            </a:custGeom>
            <a:ln w="57912">
              <a:solidFill>
                <a:srgbClr val="0304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41991" y="6169156"/>
              <a:ext cx="582942" cy="5768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79691" y="2991611"/>
              <a:ext cx="1079500" cy="1033780"/>
            </a:xfrm>
            <a:custGeom>
              <a:avLst/>
              <a:gdLst/>
              <a:ahLst/>
              <a:cxnLst/>
              <a:rect l="l" t="t" r="r" b="b"/>
              <a:pathLst>
                <a:path w="1079500" h="1033779">
                  <a:moveTo>
                    <a:pt x="0" y="1033271"/>
                  </a:moveTo>
                  <a:lnTo>
                    <a:pt x="1078992" y="1033271"/>
                  </a:lnTo>
                  <a:lnTo>
                    <a:pt x="1078992" y="0"/>
                  </a:lnTo>
                  <a:lnTo>
                    <a:pt x="0" y="0"/>
                  </a:lnTo>
                  <a:lnTo>
                    <a:pt x="0" y="1033271"/>
                  </a:lnTo>
                  <a:close/>
                </a:path>
              </a:pathLst>
            </a:custGeom>
            <a:ln w="57912">
              <a:solidFill>
                <a:srgbClr val="F442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2631" y="3639312"/>
              <a:ext cx="582929" cy="5737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501883" y="4265675"/>
              <a:ext cx="978535" cy="981710"/>
            </a:xfrm>
            <a:custGeom>
              <a:avLst/>
              <a:gdLst/>
              <a:ahLst/>
              <a:cxnLst/>
              <a:rect l="l" t="t" r="r" b="b"/>
              <a:pathLst>
                <a:path w="978534" h="981710">
                  <a:moveTo>
                    <a:pt x="0" y="981456"/>
                  </a:moveTo>
                  <a:lnTo>
                    <a:pt x="978407" y="981456"/>
                  </a:lnTo>
                  <a:lnTo>
                    <a:pt x="978407" y="0"/>
                  </a:lnTo>
                  <a:lnTo>
                    <a:pt x="0" y="0"/>
                  </a:lnTo>
                  <a:lnTo>
                    <a:pt x="0" y="981456"/>
                  </a:lnTo>
                  <a:close/>
                </a:path>
              </a:pathLst>
            </a:custGeom>
            <a:ln w="57912">
              <a:solidFill>
                <a:srgbClr val="9FD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61775" y="4818887"/>
              <a:ext cx="582942" cy="57378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474451" y="5481827"/>
              <a:ext cx="1082040" cy="1030605"/>
            </a:xfrm>
            <a:custGeom>
              <a:avLst/>
              <a:gdLst/>
              <a:ahLst/>
              <a:cxnLst/>
              <a:rect l="l" t="t" r="r" b="b"/>
              <a:pathLst>
                <a:path w="1082040" h="1030604">
                  <a:moveTo>
                    <a:pt x="0" y="1030224"/>
                  </a:moveTo>
                  <a:lnTo>
                    <a:pt x="1082040" y="1030224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1030224"/>
                  </a:lnTo>
                  <a:close/>
                </a:path>
              </a:pathLst>
            </a:custGeom>
            <a:ln w="57912">
              <a:solidFill>
                <a:srgbClr val="F442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92255" y="6169156"/>
              <a:ext cx="582929" cy="5768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62" y="1688719"/>
            <a:ext cx="1828800" cy="15240"/>
          </a:xfrm>
          <a:custGeom>
            <a:avLst/>
            <a:gdLst/>
            <a:ahLst/>
            <a:cxnLst/>
            <a:rect l="l" t="t" r="r" b="b"/>
            <a:pathLst>
              <a:path w="1828800" h="15239">
                <a:moveTo>
                  <a:pt x="1828800" y="0"/>
                </a:moveTo>
                <a:lnTo>
                  <a:pt x="0" y="0"/>
                </a:lnTo>
                <a:lnTo>
                  <a:pt x="0" y="15239"/>
                </a:lnTo>
                <a:lnTo>
                  <a:pt x="1828800" y="15239"/>
                </a:lnTo>
                <a:lnTo>
                  <a:pt x="18288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588" y="1423796"/>
            <a:ext cx="10801350" cy="238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ООО,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июня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вводятся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ФРП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предметам: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русский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язык,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литература,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история,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обществознание,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география,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ОБЖ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(базовый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11505" indent="-457834">
              <a:lnSpc>
                <a:spcPct val="100000"/>
              </a:lnSpc>
              <a:spcBef>
                <a:spcPts val="1155"/>
              </a:spcBef>
              <a:buFont typeface="Wingdings"/>
              <a:buChar char=""/>
              <a:tabLst>
                <a:tab pos="611505" algn="l"/>
                <a:tab pos="61214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августа</a:t>
            </a:r>
            <a:r>
              <a:rPr sz="18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вводятся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ФРП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остальным</a:t>
            </a:r>
            <a:r>
              <a:rPr sz="18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базовом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уровне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611505" marR="5080" indent="-457200">
              <a:lnSpc>
                <a:spcPct val="100000"/>
              </a:lnSpc>
              <a:buFont typeface="Wingdings"/>
              <a:buChar char=""/>
              <a:tabLst>
                <a:tab pos="611505" algn="l"/>
                <a:tab pos="61214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течение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2023/24</a:t>
            </a:r>
            <a:r>
              <a:rPr sz="18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2024/25</a:t>
            </a:r>
            <a:r>
              <a:rPr sz="1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уч.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планируется</a:t>
            </a:r>
            <a:r>
              <a:rPr sz="18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ввод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ФРП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всем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8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профильного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(углубленного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изучения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отдельных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предметов)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27" y="264998"/>
            <a:ext cx="10682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ЕДИНЫЕ</a:t>
            </a:r>
            <a:r>
              <a:rPr spc="5" dirty="0">
                <a:solidFill>
                  <a:srgbClr val="002060"/>
                </a:solidFill>
              </a:rPr>
              <a:t> </a:t>
            </a:r>
            <a:r>
              <a:rPr spc="-35" dirty="0">
                <a:solidFill>
                  <a:srgbClr val="002060"/>
                </a:solidFill>
              </a:rPr>
              <a:t>ОБЯЗАТЕЛЬНЫЕ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60" dirty="0">
                <a:solidFill>
                  <a:srgbClr val="002060"/>
                </a:solidFill>
              </a:rPr>
              <a:t>ПОДХОДЫ</a:t>
            </a:r>
            <a:r>
              <a:rPr spc="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 </a:t>
            </a:r>
            <a:r>
              <a:rPr spc="-30" dirty="0">
                <a:solidFill>
                  <a:srgbClr val="002060"/>
                </a:solidFill>
              </a:rPr>
              <a:t>ПРЕПОДАВАНИЮ</a:t>
            </a:r>
            <a:r>
              <a:rPr spc="5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ОБЩЕСТВЕННО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68266" y="631316"/>
            <a:ext cx="367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ЗНАЧИМЫХ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ПРЕДМЕТОВ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231391"/>
            <a:ext cx="3154680" cy="3404870"/>
          </a:xfrm>
          <a:custGeom>
            <a:avLst/>
            <a:gdLst/>
            <a:ahLst/>
            <a:cxnLst/>
            <a:rect l="l" t="t" r="r" b="b"/>
            <a:pathLst>
              <a:path w="3154679" h="3404870">
                <a:moveTo>
                  <a:pt x="0" y="525780"/>
                </a:moveTo>
                <a:lnTo>
                  <a:pt x="2148" y="477931"/>
                </a:lnTo>
                <a:lnTo>
                  <a:pt x="8471" y="431285"/>
                </a:lnTo>
                <a:lnTo>
                  <a:pt x="18781" y="386027"/>
                </a:lnTo>
                <a:lnTo>
                  <a:pt x="32894" y="342341"/>
                </a:lnTo>
                <a:lnTo>
                  <a:pt x="50624" y="300415"/>
                </a:lnTo>
                <a:lnTo>
                  <a:pt x="71786" y="260434"/>
                </a:lnTo>
                <a:lnTo>
                  <a:pt x="96192" y="222584"/>
                </a:lnTo>
                <a:lnTo>
                  <a:pt x="123659" y="187050"/>
                </a:lnTo>
                <a:lnTo>
                  <a:pt x="154000" y="154019"/>
                </a:lnTo>
                <a:lnTo>
                  <a:pt x="187029" y="123676"/>
                </a:lnTo>
                <a:lnTo>
                  <a:pt x="222562" y="96206"/>
                </a:lnTo>
                <a:lnTo>
                  <a:pt x="260412" y="71797"/>
                </a:lnTo>
                <a:lnTo>
                  <a:pt x="300393" y="50633"/>
                </a:lnTo>
                <a:lnTo>
                  <a:pt x="342321" y="32900"/>
                </a:lnTo>
                <a:lnTo>
                  <a:pt x="386009" y="18785"/>
                </a:lnTo>
                <a:lnTo>
                  <a:pt x="431272" y="8472"/>
                </a:lnTo>
                <a:lnTo>
                  <a:pt x="477924" y="2149"/>
                </a:lnTo>
                <a:lnTo>
                  <a:pt x="525780" y="0"/>
                </a:lnTo>
                <a:lnTo>
                  <a:pt x="2628899" y="0"/>
                </a:lnTo>
                <a:lnTo>
                  <a:pt x="2676748" y="2149"/>
                </a:lnTo>
                <a:lnTo>
                  <a:pt x="2723394" y="8472"/>
                </a:lnTo>
                <a:lnTo>
                  <a:pt x="2768652" y="18785"/>
                </a:lnTo>
                <a:lnTo>
                  <a:pt x="2812338" y="32900"/>
                </a:lnTo>
                <a:lnTo>
                  <a:pt x="2854264" y="50633"/>
                </a:lnTo>
                <a:lnTo>
                  <a:pt x="2894245" y="71797"/>
                </a:lnTo>
                <a:lnTo>
                  <a:pt x="2932095" y="96206"/>
                </a:lnTo>
                <a:lnTo>
                  <a:pt x="2967629" y="123676"/>
                </a:lnTo>
                <a:lnTo>
                  <a:pt x="3000660" y="154019"/>
                </a:lnTo>
                <a:lnTo>
                  <a:pt x="3031003" y="187050"/>
                </a:lnTo>
                <a:lnTo>
                  <a:pt x="3058473" y="222584"/>
                </a:lnTo>
                <a:lnTo>
                  <a:pt x="3082882" y="260434"/>
                </a:lnTo>
                <a:lnTo>
                  <a:pt x="3104046" y="300415"/>
                </a:lnTo>
                <a:lnTo>
                  <a:pt x="3121779" y="342341"/>
                </a:lnTo>
                <a:lnTo>
                  <a:pt x="3135894" y="386027"/>
                </a:lnTo>
                <a:lnTo>
                  <a:pt x="3146207" y="431285"/>
                </a:lnTo>
                <a:lnTo>
                  <a:pt x="3152530" y="477931"/>
                </a:lnTo>
                <a:lnTo>
                  <a:pt x="3154680" y="525780"/>
                </a:lnTo>
                <a:lnTo>
                  <a:pt x="3154680" y="2878836"/>
                </a:lnTo>
                <a:lnTo>
                  <a:pt x="3152530" y="2926684"/>
                </a:lnTo>
                <a:lnTo>
                  <a:pt x="3146207" y="2973330"/>
                </a:lnTo>
                <a:lnTo>
                  <a:pt x="3135894" y="3018588"/>
                </a:lnTo>
                <a:lnTo>
                  <a:pt x="3121779" y="3062274"/>
                </a:lnTo>
                <a:lnTo>
                  <a:pt x="3104046" y="3104200"/>
                </a:lnTo>
                <a:lnTo>
                  <a:pt x="3082882" y="3144181"/>
                </a:lnTo>
                <a:lnTo>
                  <a:pt x="3058473" y="3182031"/>
                </a:lnTo>
                <a:lnTo>
                  <a:pt x="3031003" y="3217565"/>
                </a:lnTo>
                <a:lnTo>
                  <a:pt x="3000660" y="3250596"/>
                </a:lnTo>
                <a:lnTo>
                  <a:pt x="2967629" y="3280939"/>
                </a:lnTo>
                <a:lnTo>
                  <a:pt x="2932095" y="3308409"/>
                </a:lnTo>
                <a:lnTo>
                  <a:pt x="2894245" y="3332818"/>
                </a:lnTo>
                <a:lnTo>
                  <a:pt x="2854264" y="3353982"/>
                </a:lnTo>
                <a:lnTo>
                  <a:pt x="2812338" y="3371715"/>
                </a:lnTo>
                <a:lnTo>
                  <a:pt x="2768652" y="3385830"/>
                </a:lnTo>
                <a:lnTo>
                  <a:pt x="2723394" y="3396143"/>
                </a:lnTo>
                <a:lnTo>
                  <a:pt x="2676748" y="3402466"/>
                </a:lnTo>
                <a:lnTo>
                  <a:pt x="2628899" y="3404616"/>
                </a:lnTo>
                <a:lnTo>
                  <a:pt x="525780" y="3404616"/>
                </a:lnTo>
                <a:lnTo>
                  <a:pt x="477924" y="3402466"/>
                </a:lnTo>
                <a:lnTo>
                  <a:pt x="431272" y="3396143"/>
                </a:lnTo>
                <a:lnTo>
                  <a:pt x="386009" y="3385830"/>
                </a:lnTo>
                <a:lnTo>
                  <a:pt x="342321" y="3371715"/>
                </a:lnTo>
                <a:lnTo>
                  <a:pt x="300393" y="3353982"/>
                </a:lnTo>
                <a:lnTo>
                  <a:pt x="260412" y="3332818"/>
                </a:lnTo>
                <a:lnTo>
                  <a:pt x="222562" y="3308409"/>
                </a:lnTo>
                <a:lnTo>
                  <a:pt x="187029" y="3280939"/>
                </a:lnTo>
                <a:lnTo>
                  <a:pt x="154000" y="3250596"/>
                </a:lnTo>
                <a:lnTo>
                  <a:pt x="123659" y="3217565"/>
                </a:lnTo>
                <a:lnTo>
                  <a:pt x="96192" y="3182031"/>
                </a:lnTo>
                <a:lnTo>
                  <a:pt x="71786" y="3144181"/>
                </a:lnTo>
                <a:lnTo>
                  <a:pt x="50624" y="3104200"/>
                </a:lnTo>
                <a:lnTo>
                  <a:pt x="32894" y="3062274"/>
                </a:lnTo>
                <a:lnTo>
                  <a:pt x="18781" y="3018588"/>
                </a:lnTo>
                <a:lnTo>
                  <a:pt x="8471" y="2973330"/>
                </a:lnTo>
                <a:lnTo>
                  <a:pt x="2148" y="2926684"/>
                </a:lnTo>
                <a:lnTo>
                  <a:pt x="0" y="2878836"/>
                </a:lnTo>
                <a:lnTo>
                  <a:pt x="0" y="525780"/>
                </a:lnTo>
                <a:close/>
              </a:path>
            </a:pathLst>
          </a:custGeom>
          <a:ln w="2438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</a:rPr>
              <a:t>КАК</a:t>
            </a:r>
            <a:r>
              <a:rPr spc="-1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В</a:t>
            </a:r>
            <a:r>
              <a:rPr spc="-1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ЛЕКСИКЕ </a:t>
            </a:r>
            <a:r>
              <a:rPr spc="-15" dirty="0">
                <a:solidFill>
                  <a:srgbClr val="002060"/>
                </a:solidFill>
              </a:rPr>
              <a:t>ФГОС</a:t>
            </a:r>
            <a:r>
              <a:rPr spc="20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ПРОЯВЛЯЕТСЯ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spc="-30" dirty="0">
                <a:solidFill>
                  <a:srgbClr val="002060"/>
                </a:solidFill>
              </a:rPr>
              <a:t>МЕТОДОЛОГИЯ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0195" y="562102"/>
            <a:ext cx="6531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СИСТЕМНО-ДЕЯТЕЛЬНОСТНОГО</a:t>
            </a:r>
            <a:r>
              <a:rPr sz="24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ПОДХОДА?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2335" y="1231391"/>
            <a:ext cx="3154680" cy="3404870"/>
          </a:xfrm>
          <a:custGeom>
            <a:avLst/>
            <a:gdLst/>
            <a:ahLst/>
            <a:cxnLst/>
            <a:rect l="l" t="t" r="r" b="b"/>
            <a:pathLst>
              <a:path w="3154679" h="3404870">
                <a:moveTo>
                  <a:pt x="0" y="525780"/>
                </a:moveTo>
                <a:lnTo>
                  <a:pt x="2149" y="477931"/>
                </a:lnTo>
                <a:lnTo>
                  <a:pt x="8472" y="431285"/>
                </a:lnTo>
                <a:lnTo>
                  <a:pt x="18785" y="386027"/>
                </a:lnTo>
                <a:lnTo>
                  <a:pt x="32900" y="342341"/>
                </a:lnTo>
                <a:lnTo>
                  <a:pt x="50633" y="300415"/>
                </a:lnTo>
                <a:lnTo>
                  <a:pt x="71797" y="260434"/>
                </a:lnTo>
                <a:lnTo>
                  <a:pt x="96206" y="222584"/>
                </a:lnTo>
                <a:lnTo>
                  <a:pt x="123676" y="187050"/>
                </a:lnTo>
                <a:lnTo>
                  <a:pt x="154019" y="154019"/>
                </a:lnTo>
                <a:lnTo>
                  <a:pt x="187050" y="123676"/>
                </a:lnTo>
                <a:lnTo>
                  <a:pt x="222584" y="96206"/>
                </a:lnTo>
                <a:lnTo>
                  <a:pt x="260434" y="71797"/>
                </a:lnTo>
                <a:lnTo>
                  <a:pt x="300415" y="50633"/>
                </a:lnTo>
                <a:lnTo>
                  <a:pt x="342341" y="32900"/>
                </a:lnTo>
                <a:lnTo>
                  <a:pt x="386027" y="18785"/>
                </a:lnTo>
                <a:lnTo>
                  <a:pt x="431285" y="8472"/>
                </a:lnTo>
                <a:lnTo>
                  <a:pt x="477931" y="2149"/>
                </a:lnTo>
                <a:lnTo>
                  <a:pt x="525779" y="0"/>
                </a:lnTo>
                <a:lnTo>
                  <a:pt x="2628899" y="0"/>
                </a:lnTo>
                <a:lnTo>
                  <a:pt x="2676748" y="2149"/>
                </a:lnTo>
                <a:lnTo>
                  <a:pt x="2723394" y="8472"/>
                </a:lnTo>
                <a:lnTo>
                  <a:pt x="2768652" y="18785"/>
                </a:lnTo>
                <a:lnTo>
                  <a:pt x="2812338" y="32900"/>
                </a:lnTo>
                <a:lnTo>
                  <a:pt x="2854264" y="50633"/>
                </a:lnTo>
                <a:lnTo>
                  <a:pt x="2894245" y="71797"/>
                </a:lnTo>
                <a:lnTo>
                  <a:pt x="2932095" y="96206"/>
                </a:lnTo>
                <a:lnTo>
                  <a:pt x="2967629" y="123676"/>
                </a:lnTo>
                <a:lnTo>
                  <a:pt x="3000660" y="154019"/>
                </a:lnTo>
                <a:lnTo>
                  <a:pt x="3031003" y="187050"/>
                </a:lnTo>
                <a:lnTo>
                  <a:pt x="3058473" y="222584"/>
                </a:lnTo>
                <a:lnTo>
                  <a:pt x="3082882" y="260434"/>
                </a:lnTo>
                <a:lnTo>
                  <a:pt x="3104046" y="300415"/>
                </a:lnTo>
                <a:lnTo>
                  <a:pt x="3121779" y="342341"/>
                </a:lnTo>
                <a:lnTo>
                  <a:pt x="3135894" y="386027"/>
                </a:lnTo>
                <a:lnTo>
                  <a:pt x="3146207" y="431285"/>
                </a:lnTo>
                <a:lnTo>
                  <a:pt x="3152530" y="477931"/>
                </a:lnTo>
                <a:lnTo>
                  <a:pt x="3154680" y="525780"/>
                </a:lnTo>
                <a:lnTo>
                  <a:pt x="3154680" y="2878836"/>
                </a:lnTo>
                <a:lnTo>
                  <a:pt x="3152530" y="2926684"/>
                </a:lnTo>
                <a:lnTo>
                  <a:pt x="3146207" y="2973330"/>
                </a:lnTo>
                <a:lnTo>
                  <a:pt x="3135894" y="3018588"/>
                </a:lnTo>
                <a:lnTo>
                  <a:pt x="3121779" y="3062274"/>
                </a:lnTo>
                <a:lnTo>
                  <a:pt x="3104046" y="3104200"/>
                </a:lnTo>
                <a:lnTo>
                  <a:pt x="3082882" y="3144181"/>
                </a:lnTo>
                <a:lnTo>
                  <a:pt x="3058473" y="3182031"/>
                </a:lnTo>
                <a:lnTo>
                  <a:pt x="3031003" y="3217565"/>
                </a:lnTo>
                <a:lnTo>
                  <a:pt x="3000660" y="3250596"/>
                </a:lnTo>
                <a:lnTo>
                  <a:pt x="2967629" y="3280939"/>
                </a:lnTo>
                <a:lnTo>
                  <a:pt x="2932095" y="3308409"/>
                </a:lnTo>
                <a:lnTo>
                  <a:pt x="2894245" y="3332818"/>
                </a:lnTo>
                <a:lnTo>
                  <a:pt x="2854264" y="3353982"/>
                </a:lnTo>
                <a:lnTo>
                  <a:pt x="2812338" y="3371715"/>
                </a:lnTo>
                <a:lnTo>
                  <a:pt x="2768652" y="3385830"/>
                </a:lnTo>
                <a:lnTo>
                  <a:pt x="2723394" y="3396143"/>
                </a:lnTo>
                <a:lnTo>
                  <a:pt x="2676748" y="3402466"/>
                </a:lnTo>
                <a:lnTo>
                  <a:pt x="2628899" y="3404616"/>
                </a:lnTo>
                <a:lnTo>
                  <a:pt x="525779" y="3404616"/>
                </a:lnTo>
                <a:lnTo>
                  <a:pt x="477931" y="3402466"/>
                </a:lnTo>
                <a:lnTo>
                  <a:pt x="431285" y="3396143"/>
                </a:lnTo>
                <a:lnTo>
                  <a:pt x="386027" y="3385830"/>
                </a:lnTo>
                <a:lnTo>
                  <a:pt x="342341" y="3371715"/>
                </a:lnTo>
                <a:lnTo>
                  <a:pt x="300415" y="3353982"/>
                </a:lnTo>
                <a:lnTo>
                  <a:pt x="260434" y="3332818"/>
                </a:lnTo>
                <a:lnTo>
                  <a:pt x="222584" y="3308409"/>
                </a:lnTo>
                <a:lnTo>
                  <a:pt x="187050" y="3280939"/>
                </a:lnTo>
                <a:lnTo>
                  <a:pt x="154019" y="3250596"/>
                </a:lnTo>
                <a:lnTo>
                  <a:pt x="123676" y="3217565"/>
                </a:lnTo>
                <a:lnTo>
                  <a:pt x="96206" y="3182031"/>
                </a:lnTo>
                <a:lnTo>
                  <a:pt x="71797" y="3144181"/>
                </a:lnTo>
                <a:lnTo>
                  <a:pt x="50633" y="3104200"/>
                </a:lnTo>
                <a:lnTo>
                  <a:pt x="32900" y="3062274"/>
                </a:lnTo>
                <a:lnTo>
                  <a:pt x="18785" y="3018588"/>
                </a:lnTo>
                <a:lnTo>
                  <a:pt x="8472" y="2973330"/>
                </a:lnTo>
                <a:lnTo>
                  <a:pt x="2149" y="2926684"/>
                </a:lnTo>
                <a:lnTo>
                  <a:pt x="0" y="2878836"/>
                </a:lnTo>
                <a:lnTo>
                  <a:pt x="0" y="525780"/>
                </a:lnTo>
                <a:close/>
              </a:path>
            </a:pathLst>
          </a:custGeom>
          <a:ln w="2438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4546" y="1541221"/>
            <a:ext cx="1809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634" y="2364435"/>
            <a:ext cx="200850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Выявлять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Характеризовать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Устанавливать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Предлагать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Оценивать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прогнозировать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53528" y="1231391"/>
            <a:ext cx="3154680" cy="3404870"/>
          </a:xfrm>
          <a:custGeom>
            <a:avLst/>
            <a:gdLst/>
            <a:ahLst/>
            <a:cxnLst/>
            <a:rect l="l" t="t" r="r" b="b"/>
            <a:pathLst>
              <a:path w="3154679" h="3404870">
                <a:moveTo>
                  <a:pt x="0" y="525780"/>
                </a:moveTo>
                <a:lnTo>
                  <a:pt x="2149" y="477931"/>
                </a:lnTo>
                <a:lnTo>
                  <a:pt x="8472" y="431285"/>
                </a:lnTo>
                <a:lnTo>
                  <a:pt x="18785" y="386027"/>
                </a:lnTo>
                <a:lnTo>
                  <a:pt x="32900" y="342341"/>
                </a:lnTo>
                <a:lnTo>
                  <a:pt x="50633" y="300415"/>
                </a:lnTo>
                <a:lnTo>
                  <a:pt x="71797" y="260434"/>
                </a:lnTo>
                <a:lnTo>
                  <a:pt x="96206" y="222584"/>
                </a:lnTo>
                <a:lnTo>
                  <a:pt x="123676" y="187050"/>
                </a:lnTo>
                <a:lnTo>
                  <a:pt x="154019" y="154019"/>
                </a:lnTo>
                <a:lnTo>
                  <a:pt x="187050" y="123676"/>
                </a:lnTo>
                <a:lnTo>
                  <a:pt x="222584" y="96206"/>
                </a:lnTo>
                <a:lnTo>
                  <a:pt x="260434" y="71797"/>
                </a:lnTo>
                <a:lnTo>
                  <a:pt x="300415" y="50633"/>
                </a:lnTo>
                <a:lnTo>
                  <a:pt x="342341" y="32900"/>
                </a:lnTo>
                <a:lnTo>
                  <a:pt x="386027" y="18785"/>
                </a:lnTo>
                <a:lnTo>
                  <a:pt x="431285" y="8472"/>
                </a:lnTo>
                <a:lnTo>
                  <a:pt x="477931" y="2149"/>
                </a:lnTo>
                <a:lnTo>
                  <a:pt x="525779" y="0"/>
                </a:lnTo>
                <a:lnTo>
                  <a:pt x="2628900" y="0"/>
                </a:lnTo>
                <a:lnTo>
                  <a:pt x="2676748" y="2149"/>
                </a:lnTo>
                <a:lnTo>
                  <a:pt x="2723394" y="8472"/>
                </a:lnTo>
                <a:lnTo>
                  <a:pt x="2768652" y="18785"/>
                </a:lnTo>
                <a:lnTo>
                  <a:pt x="2812338" y="32900"/>
                </a:lnTo>
                <a:lnTo>
                  <a:pt x="2854264" y="50633"/>
                </a:lnTo>
                <a:lnTo>
                  <a:pt x="2894245" y="71797"/>
                </a:lnTo>
                <a:lnTo>
                  <a:pt x="2932095" y="96206"/>
                </a:lnTo>
                <a:lnTo>
                  <a:pt x="2967629" y="123676"/>
                </a:lnTo>
                <a:lnTo>
                  <a:pt x="3000660" y="154019"/>
                </a:lnTo>
                <a:lnTo>
                  <a:pt x="3031003" y="187050"/>
                </a:lnTo>
                <a:lnTo>
                  <a:pt x="3058473" y="222584"/>
                </a:lnTo>
                <a:lnTo>
                  <a:pt x="3082882" y="260434"/>
                </a:lnTo>
                <a:lnTo>
                  <a:pt x="3104046" y="300415"/>
                </a:lnTo>
                <a:lnTo>
                  <a:pt x="3121779" y="342341"/>
                </a:lnTo>
                <a:lnTo>
                  <a:pt x="3135894" y="386027"/>
                </a:lnTo>
                <a:lnTo>
                  <a:pt x="3146207" y="431285"/>
                </a:lnTo>
                <a:lnTo>
                  <a:pt x="3152530" y="477931"/>
                </a:lnTo>
                <a:lnTo>
                  <a:pt x="3154679" y="525780"/>
                </a:lnTo>
                <a:lnTo>
                  <a:pt x="3154679" y="2878836"/>
                </a:lnTo>
                <a:lnTo>
                  <a:pt x="3152530" y="2926684"/>
                </a:lnTo>
                <a:lnTo>
                  <a:pt x="3146207" y="2973330"/>
                </a:lnTo>
                <a:lnTo>
                  <a:pt x="3135894" y="3018588"/>
                </a:lnTo>
                <a:lnTo>
                  <a:pt x="3121779" y="3062274"/>
                </a:lnTo>
                <a:lnTo>
                  <a:pt x="3104046" y="3104200"/>
                </a:lnTo>
                <a:lnTo>
                  <a:pt x="3082882" y="3144181"/>
                </a:lnTo>
                <a:lnTo>
                  <a:pt x="3058473" y="3182031"/>
                </a:lnTo>
                <a:lnTo>
                  <a:pt x="3031003" y="3217565"/>
                </a:lnTo>
                <a:lnTo>
                  <a:pt x="3000660" y="3250596"/>
                </a:lnTo>
                <a:lnTo>
                  <a:pt x="2967629" y="3280939"/>
                </a:lnTo>
                <a:lnTo>
                  <a:pt x="2932095" y="3308409"/>
                </a:lnTo>
                <a:lnTo>
                  <a:pt x="2894245" y="3332818"/>
                </a:lnTo>
                <a:lnTo>
                  <a:pt x="2854264" y="3353982"/>
                </a:lnTo>
                <a:lnTo>
                  <a:pt x="2812338" y="3371715"/>
                </a:lnTo>
                <a:lnTo>
                  <a:pt x="2768652" y="3385830"/>
                </a:lnTo>
                <a:lnTo>
                  <a:pt x="2723394" y="3396143"/>
                </a:lnTo>
                <a:lnTo>
                  <a:pt x="2676748" y="3402466"/>
                </a:lnTo>
                <a:lnTo>
                  <a:pt x="2628900" y="3404616"/>
                </a:lnTo>
                <a:lnTo>
                  <a:pt x="525779" y="3404616"/>
                </a:lnTo>
                <a:lnTo>
                  <a:pt x="477931" y="3402466"/>
                </a:lnTo>
                <a:lnTo>
                  <a:pt x="431285" y="3396143"/>
                </a:lnTo>
                <a:lnTo>
                  <a:pt x="386027" y="3385830"/>
                </a:lnTo>
                <a:lnTo>
                  <a:pt x="342341" y="3371715"/>
                </a:lnTo>
                <a:lnTo>
                  <a:pt x="300415" y="3353982"/>
                </a:lnTo>
                <a:lnTo>
                  <a:pt x="260434" y="3332818"/>
                </a:lnTo>
                <a:lnTo>
                  <a:pt x="222584" y="3308409"/>
                </a:lnTo>
                <a:lnTo>
                  <a:pt x="187050" y="3280939"/>
                </a:lnTo>
                <a:lnTo>
                  <a:pt x="154019" y="3250596"/>
                </a:lnTo>
                <a:lnTo>
                  <a:pt x="123676" y="3217565"/>
                </a:lnTo>
                <a:lnTo>
                  <a:pt x="96206" y="3182031"/>
                </a:lnTo>
                <a:lnTo>
                  <a:pt x="71797" y="3144181"/>
                </a:lnTo>
                <a:lnTo>
                  <a:pt x="50633" y="3104200"/>
                </a:lnTo>
                <a:lnTo>
                  <a:pt x="32900" y="3062274"/>
                </a:lnTo>
                <a:lnTo>
                  <a:pt x="18785" y="3018588"/>
                </a:lnTo>
                <a:lnTo>
                  <a:pt x="8472" y="2973330"/>
                </a:lnTo>
                <a:lnTo>
                  <a:pt x="2149" y="2926684"/>
                </a:lnTo>
                <a:lnTo>
                  <a:pt x="0" y="2878836"/>
                </a:lnTo>
                <a:lnTo>
                  <a:pt x="0" y="525780"/>
                </a:lnTo>
                <a:close/>
              </a:path>
            </a:pathLst>
          </a:custGeom>
          <a:ln w="2438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55406" y="1541221"/>
            <a:ext cx="2557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Предметные</a:t>
            </a:r>
            <a:r>
              <a:rPr sz="18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8351" y="2090420"/>
            <a:ext cx="200913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Распознавать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Характеризовать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Объяснять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Решать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Вычислять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Описывать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Применять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6843" y="1953259"/>
            <a:ext cx="255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Личностные</a:t>
            </a:r>
            <a:r>
              <a:rPr sz="18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787" y="2502153"/>
            <a:ext cx="15144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Осознавать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Относиться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ит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ьс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Соблюдать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Уважать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021" y="1476832"/>
            <a:ext cx="99682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РЕАЛИЗАЦИЯ</a:t>
            </a:r>
            <a:r>
              <a:rPr spc="2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ДОРОЖНОЙ</a:t>
            </a:r>
            <a:r>
              <a:rPr spc="40" dirty="0">
                <a:solidFill>
                  <a:srgbClr val="002060"/>
                </a:solidFill>
              </a:rPr>
              <a:t> </a:t>
            </a:r>
            <a:r>
              <a:rPr spc="5" dirty="0">
                <a:solidFill>
                  <a:srgbClr val="002060"/>
                </a:solidFill>
              </a:rPr>
              <a:t>КАРТЫ</a:t>
            </a:r>
            <a:r>
              <a:rPr spc="-5" dirty="0">
                <a:solidFill>
                  <a:srgbClr val="002060"/>
                </a:solidFill>
              </a:rPr>
              <a:t> МЕРОПРИЯТИЙ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ПО</a:t>
            </a:r>
            <a:r>
              <a:rPr spc="10" dirty="0">
                <a:solidFill>
                  <a:srgbClr val="002060"/>
                </a:solidFill>
              </a:rPr>
              <a:t> </a:t>
            </a:r>
            <a:r>
              <a:rPr spc="-30" dirty="0">
                <a:solidFill>
                  <a:srgbClr val="002060"/>
                </a:solidFill>
              </a:rPr>
              <a:t>ПОДГОТОВКЕ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2060"/>
                </a:solidFill>
              </a:rPr>
              <a:t>К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spc="-35" dirty="0">
                <a:solidFill>
                  <a:srgbClr val="002060"/>
                </a:solidFill>
              </a:rPr>
              <a:t>ПЕРЕХОДУ</a:t>
            </a:r>
            <a:r>
              <a:rPr spc="2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НА</a:t>
            </a:r>
            <a:r>
              <a:rPr spc="-1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ОБНОВЛЕННЫЙ</a:t>
            </a:r>
            <a:r>
              <a:rPr spc="7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ФГОС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СОО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77" y="807529"/>
            <a:ext cx="11503025" cy="2825750"/>
            <a:chOff x="124777" y="807529"/>
            <a:chExt cx="11503025" cy="2825750"/>
          </a:xfrm>
        </p:grpSpPr>
        <p:sp>
          <p:nvSpPr>
            <p:cNvPr id="3" name="object 3"/>
            <p:cNvSpPr/>
            <p:nvPr/>
          </p:nvSpPr>
          <p:spPr>
            <a:xfrm>
              <a:off x="466344" y="1362455"/>
              <a:ext cx="2621280" cy="2231390"/>
            </a:xfrm>
            <a:custGeom>
              <a:avLst/>
              <a:gdLst/>
              <a:ahLst/>
              <a:cxnLst/>
              <a:rect l="l" t="t" r="r" b="b"/>
              <a:pathLst>
                <a:path w="2621280" h="2231390">
                  <a:moveTo>
                    <a:pt x="0" y="2230882"/>
                  </a:moveTo>
                  <a:lnTo>
                    <a:pt x="2621280" y="2230882"/>
                  </a:lnTo>
                  <a:lnTo>
                    <a:pt x="2621280" y="0"/>
                  </a:lnTo>
                  <a:lnTo>
                    <a:pt x="0" y="0"/>
                  </a:lnTo>
                  <a:lnTo>
                    <a:pt x="0" y="2230882"/>
                  </a:lnTo>
                  <a:close/>
                </a:path>
              </a:pathLst>
            </a:custGeom>
            <a:ln w="3048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344" y="1386840"/>
              <a:ext cx="2621280" cy="917575"/>
            </a:xfrm>
            <a:custGeom>
              <a:avLst/>
              <a:gdLst/>
              <a:ahLst/>
              <a:cxnLst/>
              <a:rect l="l" t="t" r="r" b="b"/>
              <a:pathLst>
                <a:path w="2621280" h="917575">
                  <a:moveTo>
                    <a:pt x="2621280" y="0"/>
                  </a:moveTo>
                  <a:lnTo>
                    <a:pt x="0" y="0"/>
                  </a:lnTo>
                  <a:lnTo>
                    <a:pt x="0" y="917193"/>
                  </a:lnTo>
                  <a:lnTo>
                    <a:pt x="2621280" y="917193"/>
                  </a:lnTo>
                  <a:lnTo>
                    <a:pt x="2621280" y="0"/>
                  </a:lnTo>
                  <a:close/>
                </a:path>
              </a:pathLst>
            </a:custGeom>
            <a:solidFill>
              <a:srgbClr val="4383D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85504" y="1365504"/>
              <a:ext cx="2626995" cy="2252345"/>
            </a:xfrm>
            <a:custGeom>
              <a:avLst/>
              <a:gdLst/>
              <a:ahLst/>
              <a:cxnLst/>
              <a:rect l="l" t="t" r="r" b="b"/>
              <a:pathLst>
                <a:path w="2626995" h="2252345">
                  <a:moveTo>
                    <a:pt x="0" y="2251964"/>
                  </a:moveTo>
                  <a:lnTo>
                    <a:pt x="2626868" y="2251964"/>
                  </a:lnTo>
                  <a:lnTo>
                    <a:pt x="2626868" y="0"/>
                  </a:lnTo>
                  <a:lnTo>
                    <a:pt x="0" y="0"/>
                  </a:lnTo>
                  <a:lnTo>
                    <a:pt x="0" y="2251964"/>
                  </a:lnTo>
                  <a:close/>
                </a:path>
              </a:pathLst>
            </a:custGeom>
            <a:ln w="30480">
              <a:solidFill>
                <a:srgbClr val="40A7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5504" y="1365504"/>
              <a:ext cx="2626995" cy="895985"/>
            </a:xfrm>
            <a:custGeom>
              <a:avLst/>
              <a:gdLst/>
              <a:ahLst/>
              <a:cxnLst/>
              <a:rect l="l" t="t" r="r" b="b"/>
              <a:pathLst>
                <a:path w="2626995" h="895985">
                  <a:moveTo>
                    <a:pt x="2626868" y="0"/>
                  </a:moveTo>
                  <a:lnTo>
                    <a:pt x="0" y="0"/>
                  </a:lnTo>
                  <a:lnTo>
                    <a:pt x="0" y="895603"/>
                  </a:lnTo>
                  <a:lnTo>
                    <a:pt x="2626868" y="895603"/>
                  </a:lnTo>
                  <a:lnTo>
                    <a:pt x="2626868" y="0"/>
                  </a:lnTo>
                  <a:close/>
                </a:path>
              </a:pathLst>
            </a:custGeom>
            <a:solidFill>
              <a:srgbClr val="40A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3857" y="168655"/>
            <a:ext cx="828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КЛЮЧЕВЫЕ</a:t>
            </a:r>
            <a:r>
              <a:rPr spc="-10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ПРИОРИТЕТЫ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СИСТЕМЫ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ОБРАЗОВАНИЯ</a:t>
            </a:r>
            <a:r>
              <a:rPr spc="25" dirty="0">
                <a:solidFill>
                  <a:srgbClr val="002060"/>
                </a:solidFill>
              </a:rPr>
              <a:t> </a:t>
            </a:r>
            <a:r>
              <a:rPr spc="5" dirty="0">
                <a:solidFill>
                  <a:srgbClr val="002060"/>
                </a:solidFill>
              </a:rPr>
              <a:t>РФ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17926" y="534111"/>
            <a:ext cx="5661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ЗАКРЕПЛЕНЫ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ОБНОВЛЁННЫХ</a:t>
            </a:r>
            <a:r>
              <a:rPr sz="24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ФГОС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08776" y="1365503"/>
            <a:ext cx="2623820" cy="2252345"/>
          </a:xfrm>
          <a:custGeom>
            <a:avLst/>
            <a:gdLst/>
            <a:ahLst/>
            <a:cxnLst/>
            <a:rect l="l" t="t" r="r" b="b"/>
            <a:pathLst>
              <a:path w="2623820" h="2252345">
                <a:moveTo>
                  <a:pt x="0" y="2251964"/>
                </a:moveTo>
                <a:lnTo>
                  <a:pt x="2623820" y="2251964"/>
                </a:lnTo>
                <a:lnTo>
                  <a:pt x="2623820" y="0"/>
                </a:lnTo>
                <a:lnTo>
                  <a:pt x="0" y="0"/>
                </a:lnTo>
                <a:lnTo>
                  <a:pt x="0" y="2251964"/>
                </a:lnTo>
                <a:close/>
              </a:path>
            </a:pathLst>
          </a:custGeom>
          <a:ln w="30480">
            <a:solidFill>
              <a:srgbClr val="43D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15755" y="2609164"/>
            <a:ext cx="2031364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95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Безопасное</a:t>
            </a:r>
            <a:r>
              <a:rPr sz="1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</a:t>
            </a:r>
            <a:endParaRPr sz="1400">
              <a:latin typeface="Times New Roman"/>
              <a:cs typeface="Times New Roman"/>
            </a:endParaRPr>
          </a:p>
          <a:p>
            <a:pPr marL="57785" algn="ctr">
              <a:lnSpc>
                <a:spcPts val="1645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цифровых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технологий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845" y="2609164"/>
            <a:ext cx="210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Единство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пространства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8100" y="2372055"/>
            <a:ext cx="22644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1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личностных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адаптации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изменяющимся условиям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социальной и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природной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среды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99632" y="1362455"/>
            <a:ext cx="2626995" cy="923925"/>
            <a:chOff x="6199632" y="1362455"/>
            <a:chExt cx="2626995" cy="923925"/>
          </a:xfrm>
        </p:grpSpPr>
        <p:sp>
          <p:nvSpPr>
            <p:cNvPr id="14" name="object 14"/>
            <p:cNvSpPr/>
            <p:nvPr/>
          </p:nvSpPr>
          <p:spPr>
            <a:xfrm>
              <a:off x="6199632" y="1362455"/>
              <a:ext cx="2626995" cy="923925"/>
            </a:xfrm>
            <a:custGeom>
              <a:avLst/>
              <a:gdLst/>
              <a:ahLst/>
              <a:cxnLst/>
              <a:rect l="l" t="t" r="r" b="b"/>
              <a:pathLst>
                <a:path w="2626995" h="923925">
                  <a:moveTo>
                    <a:pt x="2626867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2626867" y="923544"/>
                  </a:lnTo>
                  <a:lnTo>
                    <a:pt x="2626867" y="0"/>
                  </a:lnTo>
                  <a:close/>
                </a:path>
              </a:pathLst>
            </a:custGeom>
            <a:solidFill>
              <a:srgbClr val="43D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03389" y="1530095"/>
              <a:ext cx="514984" cy="454025"/>
            </a:xfrm>
            <a:custGeom>
              <a:avLst/>
              <a:gdLst/>
              <a:ahLst/>
              <a:cxnLst/>
              <a:rect l="l" t="t" r="r" b="b"/>
              <a:pathLst>
                <a:path w="514984" h="454025">
                  <a:moveTo>
                    <a:pt x="198501" y="39243"/>
                  </a:moveTo>
                  <a:lnTo>
                    <a:pt x="149225" y="39243"/>
                  </a:lnTo>
                  <a:lnTo>
                    <a:pt x="149225" y="366776"/>
                  </a:lnTo>
                  <a:lnTo>
                    <a:pt x="163703" y="370967"/>
                  </a:lnTo>
                  <a:lnTo>
                    <a:pt x="173609" y="374396"/>
                  </a:lnTo>
                  <a:lnTo>
                    <a:pt x="183642" y="376936"/>
                  </a:lnTo>
                  <a:lnTo>
                    <a:pt x="198501" y="378460"/>
                  </a:lnTo>
                  <a:lnTo>
                    <a:pt x="198501" y="39243"/>
                  </a:lnTo>
                  <a:close/>
                </a:path>
                <a:path w="514984" h="454025">
                  <a:moveTo>
                    <a:pt x="298577" y="39243"/>
                  </a:moveTo>
                  <a:lnTo>
                    <a:pt x="248539" y="39243"/>
                  </a:lnTo>
                  <a:lnTo>
                    <a:pt x="248539" y="378460"/>
                  </a:lnTo>
                  <a:lnTo>
                    <a:pt x="263398" y="376936"/>
                  </a:lnTo>
                  <a:lnTo>
                    <a:pt x="273558" y="374396"/>
                  </a:lnTo>
                  <a:lnTo>
                    <a:pt x="283718" y="370967"/>
                  </a:lnTo>
                  <a:lnTo>
                    <a:pt x="298577" y="366776"/>
                  </a:lnTo>
                  <a:lnTo>
                    <a:pt x="298577" y="39243"/>
                  </a:lnTo>
                  <a:close/>
                </a:path>
                <a:path w="514984" h="454025">
                  <a:moveTo>
                    <a:pt x="514858" y="48895"/>
                  </a:moveTo>
                  <a:lnTo>
                    <a:pt x="490728" y="16002"/>
                  </a:lnTo>
                  <a:lnTo>
                    <a:pt x="442341" y="0"/>
                  </a:lnTo>
                  <a:lnTo>
                    <a:pt x="392430" y="12954"/>
                  </a:lnTo>
                  <a:lnTo>
                    <a:pt x="350901" y="74041"/>
                  </a:lnTo>
                  <a:lnTo>
                    <a:pt x="348615" y="117729"/>
                  </a:lnTo>
                  <a:lnTo>
                    <a:pt x="357886" y="162814"/>
                  </a:lnTo>
                  <a:lnTo>
                    <a:pt x="375539" y="205613"/>
                  </a:lnTo>
                  <a:lnTo>
                    <a:pt x="398399" y="242189"/>
                  </a:lnTo>
                  <a:lnTo>
                    <a:pt x="396748" y="263017"/>
                  </a:lnTo>
                  <a:lnTo>
                    <a:pt x="378079" y="325882"/>
                  </a:lnTo>
                  <a:lnTo>
                    <a:pt x="355346" y="357886"/>
                  </a:lnTo>
                  <a:lnTo>
                    <a:pt x="300355" y="393319"/>
                  </a:lnTo>
                  <a:lnTo>
                    <a:pt x="223520" y="405257"/>
                  </a:lnTo>
                  <a:lnTo>
                    <a:pt x="182753" y="402209"/>
                  </a:lnTo>
                  <a:lnTo>
                    <a:pt x="116713" y="378587"/>
                  </a:lnTo>
                  <a:lnTo>
                    <a:pt x="68961" y="325755"/>
                  </a:lnTo>
                  <a:lnTo>
                    <a:pt x="50546" y="262763"/>
                  </a:lnTo>
                  <a:lnTo>
                    <a:pt x="49403" y="242189"/>
                  </a:lnTo>
                  <a:lnTo>
                    <a:pt x="72263" y="205613"/>
                  </a:lnTo>
                  <a:lnTo>
                    <a:pt x="89916" y="162814"/>
                  </a:lnTo>
                  <a:lnTo>
                    <a:pt x="99187" y="117729"/>
                  </a:lnTo>
                  <a:lnTo>
                    <a:pt x="96901" y="74295"/>
                  </a:lnTo>
                  <a:lnTo>
                    <a:pt x="85344" y="48895"/>
                  </a:lnTo>
                  <a:lnTo>
                    <a:pt x="6985" y="48895"/>
                  </a:lnTo>
                  <a:lnTo>
                    <a:pt x="14605" y="49530"/>
                  </a:lnTo>
                  <a:lnTo>
                    <a:pt x="21717" y="51308"/>
                  </a:lnTo>
                  <a:lnTo>
                    <a:pt x="49784" y="96774"/>
                  </a:lnTo>
                  <a:lnTo>
                    <a:pt x="49911" y="97536"/>
                  </a:lnTo>
                  <a:lnTo>
                    <a:pt x="45466" y="138049"/>
                  </a:lnTo>
                  <a:lnTo>
                    <a:pt x="29718" y="180467"/>
                  </a:lnTo>
                  <a:lnTo>
                    <a:pt x="5588" y="217424"/>
                  </a:lnTo>
                  <a:lnTo>
                    <a:pt x="0" y="223647"/>
                  </a:lnTo>
                  <a:lnTo>
                    <a:pt x="0" y="231140"/>
                  </a:lnTo>
                  <a:lnTo>
                    <a:pt x="4445" y="288417"/>
                  </a:lnTo>
                  <a:lnTo>
                    <a:pt x="20701" y="339471"/>
                  </a:lnTo>
                  <a:lnTo>
                    <a:pt x="55626" y="391414"/>
                  </a:lnTo>
                  <a:lnTo>
                    <a:pt x="88138" y="418846"/>
                  </a:lnTo>
                  <a:lnTo>
                    <a:pt x="127127" y="438277"/>
                  </a:lnTo>
                  <a:lnTo>
                    <a:pt x="172593" y="449961"/>
                  </a:lnTo>
                  <a:lnTo>
                    <a:pt x="224155" y="453771"/>
                  </a:lnTo>
                  <a:lnTo>
                    <a:pt x="275336" y="449961"/>
                  </a:lnTo>
                  <a:lnTo>
                    <a:pt x="320421" y="438277"/>
                  </a:lnTo>
                  <a:lnTo>
                    <a:pt x="359410" y="418846"/>
                  </a:lnTo>
                  <a:lnTo>
                    <a:pt x="426593" y="339471"/>
                  </a:lnTo>
                  <a:lnTo>
                    <a:pt x="442849" y="288417"/>
                  </a:lnTo>
                  <a:lnTo>
                    <a:pt x="447548" y="248793"/>
                  </a:lnTo>
                  <a:lnTo>
                    <a:pt x="447675" y="231140"/>
                  </a:lnTo>
                  <a:lnTo>
                    <a:pt x="447040" y="223647"/>
                  </a:lnTo>
                  <a:lnTo>
                    <a:pt x="442214" y="217424"/>
                  </a:lnTo>
                  <a:lnTo>
                    <a:pt x="417703" y="180467"/>
                  </a:lnTo>
                  <a:lnTo>
                    <a:pt x="401701" y="137922"/>
                  </a:lnTo>
                  <a:lnTo>
                    <a:pt x="397510" y="96774"/>
                  </a:lnTo>
                  <a:lnTo>
                    <a:pt x="408178" y="64643"/>
                  </a:lnTo>
                  <a:lnTo>
                    <a:pt x="440563" y="48895"/>
                  </a:lnTo>
                  <a:lnTo>
                    <a:pt x="514858" y="4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9856" y="1530095"/>
              <a:ext cx="158876" cy="1455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2047" y="1578990"/>
              <a:ext cx="82042" cy="966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27595" y="2010601"/>
              <a:ext cx="198755" cy="49530"/>
            </a:xfrm>
            <a:custGeom>
              <a:avLst/>
              <a:gdLst/>
              <a:ahLst/>
              <a:cxnLst/>
              <a:rect l="l" t="t" r="r" b="b"/>
              <a:pathLst>
                <a:path w="198754" h="49530">
                  <a:moveTo>
                    <a:pt x="198589" y="0"/>
                  </a:moveTo>
                  <a:lnTo>
                    <a:pt x="0" y="0"/>
                  </a:lnTo>
                  <a:lnTo>
                    <a:pt x="0" y="49338"/>
                  </a:lnTo>
                  <a:lnTo>
                    <a:pt x="198589" y="49338"/>
                  </a:lnTo>
                  <a:lnTo>
                    <a:pt x="198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68033" y="1350263"/>
            <a:ext cx="11525250" cy="2475230"/>
            <a:chOff x="268033" y="1350263"/>
            <a:chExt cx="11525250" cy="2475230"/>
          </a:xfrm>
        </p:grpSpPr>
        <p:sp>
          <p:nvSpPr>
            <p:cNvPr id="20" name="object 20"/>
            <p:cNvSpPr/>
            <p:nvPr/>
          </p:nvSpPr>
          <p:spPr>
            <a:xfrm>
              <a:off x="1481328" y="1594104"/>
              <a:ext cx="591185" cy="481330"/>
            </a:xfrm>
            <a:custGeom>
              <a:avLst/>
              <a:gdLst/>
              <a:ahLst/>
              <a:cxnLst/>
              <a:rect l="l" t="t" r="r" b="b"/>
              <a:pathLst>
                <a:path w="591185" h="481330">
                  <a:moveTo>
                    <a:pt x="295402" y="0"/>
                  </a:moveTo>
                  <a:lnTo>
                    <a:pt x="0" y="160655"/>
                  </a:lnTo>
                  <a:lnTo>
                    <a:pt x="98933" y="213741"/>
                  </a:lnTo>
                  <a:lnTo>
                    <a:pt x="98933" y="303911"/>
                  </a:lnTo>
                  <a:lnTo>
                    <a:pt x="130175" y="344678"/>
                  </a:lnTo>
                  <a:lnTo>
                    <a:pt x="164846" y="373125"/>
                  </a:lnTo>
                  <a:lnTo>
                    <a:pt x="204851" y="394335"/>
                  </a:lnTo>
                  <a:lnTo>
                    <a:pt x="248792" y="407543"/>
                  </a:lnTo>
                  <a:lnTo>
                    <a:pt x="295402" y="411988"/>
                  </a:lnTo>
                  <a:lnTo>
                    <a:pt x="321055" y="410591"/>
                  </a:lnTo>
                  <a:lnTo>
                    <a:pt x="346074" y="406526"/>
                  </a:lnTo>
                  <a:lnTo>
                    <a:pt x="370332" y="399669"/>
                  </a:lnTo>
                  <a:lnTo>
                    <a:pt x="393572" y="390398"/>
                  </a:lnTo>
                  <a:lnTo>
                    <a:pt x="393572" y="337820"/>
                  </a:lnTo>
                  <a:lnTo>
                    <a:pt x="371474" y="349885"/>
                  </a:lnTo>
                  <a:lnTo>
                    <a:pt x="347345" y="359029"/>
                  </a:lnTo>
                  <a:lnTo>
                    <a:pt x="321945" y="364617"/>
                  </a:lnTo>
                  <a:lnTo>
                    <a:pt x="295402" y="366649"/>
                  </a:lnTo>
                  <a:lnTo>
                    <a:pt x="251586" y="361442"/>
                  </a:lnTo>
                  <a:lnTo>
                    <a:pt x="211201" y="346329"/>
                  </a:lnTo>
                  <a:lnTo>
                    <a:pt x="176022" y="322580"/>
                  </a:lnTo>
                  <a:lnTo>
                    <a:pt x="147701" y="291084"/>
                  </a:lnTo>
                  <a:lnTo>
                    <a:pt x="147701" y="240665"/>
                  </a:lnTo>
                  <a:lnTo>
                    <a:pt x="295402" y="320548"/>
                  </a:lnTo>
                  <a:lnTo>
                    <a:pt x="379857" y="275082"/>
                  </a:lnTo>
                  <a:lnTo>
                    <a:pt x="331851" y="248285"/>
                  </a:lnTo>
                  <a:lnTo>
                    <a:pt x="295402" y="267462"/>
                  </a:lnTo>
                  <a:lnTo>
                    <a:pt x="97535" y="160655"/>
                  </a:lnTo>
                  <a:lnTo>
                    <a:pt x="295402" y="53212"/>
                  </a:lnTo>
                  <a:lnTo>
                    <a:pt x="493267" y="160655"/>
                  </a:lnTo>
                  <a:lnTo>
                    <a:pt x="428624" y="195199"/>
                  </a:lnTo>
                  <a:lnTo>
                    <a:pt x="311911" y="130556"/>
                  </a:lnTo>
                  <a:lnTo>
                    <a:pt x="268604" y="158115"/>
                  </a:lnTo>
                  <a:lnTo>
                    <a:pt x="267842" y="159385"/>
                  </a:lnTo>
                  <a:lnTo>
                    <a:pt x="443103" y="256540"/>
                  </a:lnTo>
                  <a:lnTo>
                    <a:pt x="443103" y="481203"/>
                  </a:lnTo>
                  <a:lnTo>
                    <a:pt x="492633" y="481203"/>
                  </a:lnTo>
                  <a:lnTo>
                    <a:pt x="492633" y="230378"/>
                  </a:lnTo>
                  <a:lnTo>
                    <a:pt x="476758" y="222123"/>
                  </a:lnTo>
                  <a:lnTo>
                    <a:pt x="590804" y="160655"/>
                  </a:lnTo>
                  <a:lnTo>
                    <a:pt x="295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5655" y="3354324"/>
              <a:ext cx="115570" cy="450850"/>
            </a:xfrm>
            <a:custGeom>
              <a:avLst/>
              <a:gdLst/>
              <a:ahLst/>
              <a:cxnLst/>
              <a:rect l="l" t="t" r="r" b="b"/>
              <a:pathLst>
                <a:path w="115570" h="450850">
                  <a:moveTo>
                    <a:pt x="16764" y="450850"/>
                  </a:moveTo>
                  <a:lnTo>
                    <a:pt x="16764" y="7620"/>
                  </a:lnTo>
                </a:path>
                <a:path w="115570" h="450850">
                  <a:moveTo>
                    <a:pt x="0" y="0"/>
                  </a:moveTo>
                  <a:lnTo>
                    <a:pt x="115341" y="0"/>
                  </a:lnTo>
                </a:path>
              </a:pathLst>
            </a:custGeom>
            <a:ln w="3962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76688" y="1542325"/>
              <a:ext cx="591185" cy="511809"/>
            </a:xfrm>
            <a:custGeom>
              <a:avLst/>
              <a:gdLst/>
              <a:ahLst/>
              <a:cxnLst/>
              <a:rect l="l" t="t" r="r" b="b"/>
              <a:pathLst>
                <a:path w="591184" h="511810">
                  <a:moveTo>
                    <a:pt x="221437" y="317119"/>
                  </a:moveTo>
                  <a:lnTo>
                    <a:pt x="171958" y="317119"/>
                  </a:lnTo>
                  <a:lnTo>
                    <a:pt x="171958" y="365340"/>
                  </a:lnTo>
                  <a:lnTo>
                    <a:pt x="221437" y="365340"/>
                  </a:lnTo>
                  <a:lnTo>
                    <a:pt x="221437" y="317119"/>
                  </a:lnTo>
                  <a:close/>
                </a:path>
                <a:path w="591184" h="511810">
                  <a:moveTo>
                    <a:pt x="221437" y="218948"/>
                  </a:moveTo>
                  <a:lnTo>
                    <a:pt x="171958" y="218948"/>
                  </a:lnTo>
                  <a:lnTo>
                    <a:pt x="171958" y="268058"/>
                  </a:lnTo>
                  <a:lnTo>
                    <a:pt x="221437" y="268058"/>
                  </a:lnTo>
                  <a:lnTo>
                    <a:pt x="221437" y="218948"/>
                  </a:lnTo>
                  <a:close/>
                </a:path>
                <a:path w="591184" h="511810">
                  <a:moveTo>
                    <a:pt x="418160" y="317119"/>
                  </a:moveTo>
                  <a:lnTo>
                    <a:pt x="369316" y="317119"/>
                  </a:lnTo>
                  <a:lnTo>
                    <a:pt x="369316" y="365340"/>
                  </a:lnTo>
                  <a:lnTo>
                    <a:pt x="418160" y="365340"/>
                  </a:lnTo>
                  <a:lnTo>
                    <a:pt x="418160" y="317119"/>
                  </a:lnTo>
                  <a:close/>
                </a:path>
                <a:path w="591184" h="511810">
                  <a:moveTo>
                    <a:pt x="418160" y="218948"/>
                  </a:moveTo>
                  <a:lnTo>
                    <a:pt x="369316" y="218948"/>
                  </a:lnTo>
                  <a:lnTo>
                    <a:pt x="369316" y="268058"/>
                  </a:lnTo>
                  <a:lnTo>
                    <a:pt x="418160" y="268058"/>
                  </a:lnTo>
                  <a:lnTo>
                    <a:pt x="418160" y="218948"/>
                  </a:lnTo>
                  <a:close/>
                </a:path>
                <a:path w="591184" h="511810">
                  <a:moveTo>
                    <a:pt x="418249" y="0"/>
                  </a:moveTo>
                  <a:lnTo>
                    <a:pt x="171958" y="0"/>
                  </a:lnTo>
                  <a:lnTo>
                    <a:pt x="171958" y="48983"/>
                  </a:lnTo>
                  <a:lnTo>
                    <a:pt x="418249" y="48983"/>
                  </a:lnTo>
                  <a:lnTo>
                    <a:pt x="418249" y="0"/>
                  </a:lnTo>
                  <a:close/>
                </a:path>
                <a:path w="591184" h="511810">
                  <a:moveTo>
                    <a:pt x="539496" y="463257"/>
                  </a:moveTo>
                  <a:lnTo>
                    <a:pt x="98298" y="463257"/>
                  </a:lnTo>
                  <a:lnTo>
                    <a:pt x="98298" y="341591"/>
                  </a:lnTo>
                  <a:lnTo>
                    <a:pt x="48895" y="341591"/>
                  </a:lnTo>
                  <a:lnTo>
                    <a:pt x="48895" y="454494"/>
                  </a:lnTo>
                  <a:lnTo>
                    <a:pt x="52832" y="473798"/>
                  </a:lnTo>
                  <a:lnTo>
                    <a:pt x="63500" y="492213"/>
                  </a:lnTo>
                  <a:lnTo>
                    <a:pt x="79375" y="506183"/>
                  </a:lnTo>
                  <a:lnTo>
                    <a:pt x="98298" y="511644"/>
                  </a:lnTo>
                  <a:lnTo>
                    <a:pt x="492506" y="511644"/>
                  </a:lnTo>
                  <a:lnTo>
                    <a:pt x="511429" y="506183"/>
                  </a:lnTo>
                  <a:lnTo>
                    <a:pt x="526923" y="492213"/>
                  </a:lnTo>
                  <a:lnTo>
                    <a:pt x="537464" y="473798"/>
                  </a:lnTo>
                  <a:lnTo>
                    <a:pt x="539496" y="463257"/>
                  </a:lnTo>
                  <a:close/>
                </a:path>
                <a:path w="591184" h="511810">
                  <a:moveTo>
                    <a:pt x="541274" y="341083"/>
                  </a:moveTo>
                  <a:lnTo>
                    <a:pt x="492506" y="341083"/>
                  </a:lnTo>
                  <a:lnTo>
                    <a:pt x="492506" y="454113"/>
                  </a:lnTo>
                  <a:lnTo>
                    <a:pt x="492506" y="463003"/>
                  </a:lnTo>
                  <a:lnTo>
                    <a:pt x="540448" y="463003"/>
                  </a:lnTo>
                  <a:lnTo>
                    <a:pt x="540448" y="454113"/>
                  </a:lnTo>
                  <a:lnTo>
                    <a:pt x="541274" y="454113"/>
                  </a:lnTo>
                  <a:lnTo>
                    <a:pt x="541274" y="341083"/>
                  </a:lnTo>
                  <a:close/>
                </a:path>
                <a:path w="591184" h="511810">
                  <a:moveTo>
                    <a:pt x="590804" y="146773"/>
                  </a:moveTo>
                  <a:lnTo>
                    <a:pt x="541274" y="146773"/>
                  </a:lnTo>
                  <a:lnTo>
                    <a:pt x="541274" y="255993"/>
                  </a:lnTo>
                  <a:lnTo>
                    <a:pt x="541274" y="268693"/>
                  </a:lnTo>
                  <a:lnTo>
                    <a:pt x="589584" y="268693"/>
                  </a:lnTo>
                  <a:lnTo>
                    <a:pt x="589584" y="255993"/>
                  </a:lnTo>
                  <a:lnTo>
                    <a:pt x="590804" y="255993"/>
                  </a:lnTo>
                  <a:lnTo>
                    <a:pt x="590804" y="146773"/>
                  </a:lnTo>
                  <a:close/>
                </a:path>
                <a:path w="591184" h="511810">
                  <a:moveTo>
                    <a:pt x="590804" y="97243"/>
                  </a:moveTo>
                  <a:lnTo>
                    <a:pt x="0" y="97243"/>
                  </a:lnTo>
                  <a:lnTo>
                    <a:pt x="0" y="255866"/>
                  </a:lnTo>
                  <a:lnTo>
                    <a:pt x="3810" y="276821"/>
                  </a:lnTo>
                  <a:lnTo>
                    <a:pt x="14351" y="296633"/>
                  </a:lnTo>
                  <a:lnTo>
                    <a:pt x="29845" y="311365"/>
                  </a:lnTo>
                  <a:lnTo>
                    <a:pt x="48895" y="317080"/>
                  </a:lnTo>
                  <a:lnTo>
                    <a:pt x="541909" y="317080"/>
                  </a:lnTo>
                  <a:lnTo>
                    <a:pt x="576453" y="296633"/>
                  </a:lnTo>
                  <a:lnTo>
                    <a:pt x="48895" y="268058"/>
                  </a:lnTo>
                  <a:lnTo>
                    <a:pt x="48895" y="146265"/>
                  </a:lnTo>
                  <a:lnTo>
                    <a:pt x="590804" y="146265"/>
                  </a:lnTo>
                  <a:lnTo>
                    <a:pt x="590804" y="97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8035" y="3317747"/>
              <a:ext cx="11485245" cy="485775"/>
            </a:xfrm>
            <a:custGeom>
              <a:avLst/>
              <a:gdLst/>
              <a:ahLst/>
              <a:cxnLst/>
              <a:rect l="l" t="t" r="r" b="b"/>
              <a:pathLst>
                <a:path w="11485245" h="485775">
                  <a:moveTo>
                    <a:pt x="11468100" y="443229"/>
                  </a:moveTo>
                  <a:lnTo>
                    <a:pt x="11468100" y="0"/>
                  </a:lnTo>
                </a:path>
                <a:path w="11485245" h="485775">
                  <a:moveTo>
                    <a:pt x="11362944" y="21336"/>
                  </a:moveTo>
                  <a:lnTo>
                    <a:pt x="11478260" y="21336"/>
                  </a:lnTo>
                </a:path>
                <a:path w="11485245" h="485775">
                  <a:moveTo>
                    <a:pt x="0" y="485394"/>
                  </a:moveTo>
                  <a:lnTo>
                    <a:pt x="11484864" y="441070"/>
                  </a:lnTo>
                </a:path>
              </a:pathLst>
            </a:custGeom>
            <a:ln w="3962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95472" y="1365503"/>
              <a:ext cx="2623820" cy="2252345"/>
            </a:xfrm>
            <a:custGeom>
              <a:avLst/>
              <a:gdLst/>
              <a:ahLst/>
              <a:cxnLst/>
              <a:rect l="l" t="t" r="r" b="b"/>
              <a:pathLst>
                <a:path w="2623820" h="2252345">
                  <a:moveTo>
                    <a:pt x="0" y="2251964"/>
                  </a:moveTo>
                  <a:lnTo>
                    <a:pt x="2623820" y="2251964"/>
                  </a:lnTo>
                  <a:lnTo>
                    <a:pt x="2623820" y="0"/>
                  </a:lnTo>
                  <a:lnTo>
                    <a:pt x="0" y="0"/>
                  </a:lnTo>
                  <a:lnTo>
                    <a:pt x="0" y="2251964"/>
                  </a:lnTo>
                  <a:close/>
                </a:path>
              </a:pathLst>
            </a:custGeom>
            <a:ln w="30480">
              <a:solidFill>
                <a:srgbClr val="F5A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0712" y="1365503"/>
              <a:ext cx="2602865" cy="960119"/>
            </a:xfrm>
            <a:custGeom>
              <a:avLst/>
              <a:gdLst/>
              <a:ahLst/>
              <a:cxnLst/>
              <a:rect l="l" t="t" r="r" b="b"/>
              <a:pathLst>
                <a:path w="2602865" h="960119">
                  <a:moveTo>
                    <a:pt x="2602865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2602865" y="960120"/>
                  </a:lnTo>
                  <a:lnTo>
                    <a:pt x="2602865" y="0"/>
                  </a:lnTo>
                  <a:close/>
                </a:path>
              </a:pathLst>
            </a:custGeom>
            <a:solidFill>
              <a:srgbClr val="F5A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52825" y="2612847"/>
            <a:ext cx="227139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Единство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учебной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1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5447" y="4169664"/>
            <a:ext cx="11768455" cy="2541905"/>
            <a:chOff x="155447" y="4169664"/>
            <a:chExt cx="11768455" cy="2541905"/>
          </a:xfrm>
        </p:grpSpPr>
        <p:sp>
          <p:nvSpPr>
            <p:cNvPr id="28" name="object 28"/>
            <p:cNvSpPr/>
            <p:nvPr/>
          </p:nvSpPr>
          <p:spPr>
            <a:xfrm>
              <a:off x="155447" y="4169664"/>
              <a:ext cx="11768455" cy="2541905"/>
            </a:xfrm>
            <a:custGeom>
              <a:avLst/>
              <a:gdLst/>
              <a:ahLst/>
              <a:cxnLst/>
              <a:rect l="l" t="t" r="r" b="b"/>
              <a:pathLst>
                <a:path w="11768455" h="2541904">
                  <a:moveTo>
                    <a:pt x="11768328" y="0"/>
                  </a:moveTo>
                  <a:lnTo>
                    <a:pt x="0" y="0"/>
                  </a:lnTo>
                  <a:lnTo>
                    <a:pt x="0" y="2541777"/>
                  </a:lnTo>
                  <a:lnTo>
                    <a:pt x="11768328" y="2541777"/>
                  </a:lnTo>
                  <a:lnTo>
                    <a:pt x="1176832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3303" y="4242816"/>
              <a:ext cx="731520" cy="8077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264" y="4233672"/>
              <a:ext cx="731520" cy="8077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952" y="4227576"/>
              <a:ext cx="731520" cy="8107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9536" y="4242816"/>
              <a:ext cx="731520" cy="8077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1864" y="4230624"/>
              <a:ext cx="731520" cy="8077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9128" y="4242816"/>
              <a:ext cx="731520" cy="807719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4413504" y="1603247"/>
            <a:ext cx="545465" cy="560705"/>
          </a:xfrm>
          <a:custGeom>
            <a:avLst/>
            <a:gdLst/>
            <a:ahLst/>
            <a:cxnLst/>
            <a:rect l="l" t="t" r="r" b="b"/>
            <a:pathLst>
              <a:path w="545464" h="560705">
                <a:moveTo>
                  <a:pt x="340868" y="396113"/>
                </a:moveTo>
                <a:lnTo>
                  <a:pt x="340817" y="292608"/>
                </a:lnTo>
                <a:lnTo>
                  <a:pt x="295148" y="292608"/>
                </a:lnTo>
                <a:lnTo>
                  <a:pt x="295148" y="396113"/>
                </a:lnTo>
                <a:lnTo>
                  <a:pt x="249936" y="372237"/>
                </a:lnTo>
                <a:lnTo>
                  <a:pt x="204343" y="396113"/>
                </a:lnTo>
                <a:lnTo>
                  <a:pt x="204343" y="292608"/>
                </a:lnTo>
                <a:lnTo>
                  <a:pt x="158623" y="292608"/>
                </a:lnTo>
                <a:lnTo>
                  <a:pt x="158623" y="474980"/>
                </a:lnTo>
                <a:lnTo>
                  <a:pt x="249936" y="426593"/>
                </a:lnTo>
                <a:lnTo>
                  <a:pt x="340868" y="474980"/>
                </a:lnTo>
                <a:lnTo>
                  <a:pt x="340868" y="426593"/>
                </a:lnTo>
                <a:lnTo>
                  <a:pt x="340868" y="396113"/>
                </a:lnTo>
                <a:close/>
              </a:path>
              <a:path w="545464" h="560705">
                <a:moveTo>
                  <a:pt x="499364" y="317131"/>
                </a:moveTo>
                <a:lnTo>
                  <a:pt x="363601" y="317131"/>
                </a:lnTo>
                <a:lnTo>
                  <a:pt x="363601" y="365379"/>
                </a:lnTo>
                <a:lnTo>
                  <a:pt x="499364" y="365379"/>
                </a:lnTo>
                <a:lnTo>
                  <a:pt x="499364" y="317131"/>
                </a:lnTo>
                <a:close/>
              </a:path>
              <a:path w="545464" h="560705">
                <a:moveTo>
                  <a:pt x="499364" y="194691"/>
                </a:moveTo>
                <a:lnTo>
                  <a:pt x="124968" y="194691"/>
                </a:lnTo>
                <a:lnTo>
                  <a:pt x="93980" y="201422"/>
                </a:lnTo>
                <a:lnTo>
                  <a:pt x="68580" y="219837"/>
                </a:lnTo>
                <a:lnTo>
                  <a:pt x="51435" y="247142"/>
                </a:lnTo>
                <a:lnTo>
                  <a:pt x="45085" y="280289"/>
                </a:lnTo>
                <a:lnTo>
                  <a:pt x="51435" y="313436"/>
                </a:lnTo>
                <a:lnTo>
                  <a:pt x="68580" y="340487"/>
                </a:lnTo>
                <a:lnTo>
                  <a:pt x="93980" y="358775"/>
                </a:lnTo>
                <a:lnTo>
                  <a:pt x="124968" y="365379"/>
                </a:lnTo>
                <a:lnTo>
                  <a:pt x="135763" y="365379"/>
                </a:lnTo>
                <a:lnTo>
                  <a:pt x="135763" y="317119"/>
                </a:lnTo>
                <a:lnTo>
                  <a:pt x="124968" y="317119"/>
                </a:lnTo>
                <a:lnTo>
                  <a:pt x="111633" y="314198"/>
                </a:lnTo>
                <a:lnTo>
                  <a:pt x="100711" y="306197"/>
                </a:lnTo>
                <a:lnTo>
                  <a:pt x="93345" y="294386"/>
                </a:lnTo>
                <a:lnTo>
                  <a:pt x="90678" y="280289"/>
                </a:lnTo>
                <a:lnTo>
                  <a:pt x="93345" y="266065"/>
                </a:lnTo>
                <a:lnTo>
                  <a:pt x="100711" y="254254"/>
                </a:lnTo>
                <a:lnTo>
                  <a:pt x="111633" y="246380"/>
                </a:lnTo>
                <a:lnTo>
                  <a:pt x="124968" y="243586"/>
                </a:lnTo>
                <a:lnTo>
                  <a:pt x="499364" y="243586"/>
                </a:lnTo>
                <a:lnTo>
                  <a:pt x="499364" y="194691"/>
                </a:lnTo>
                <a:close/>
              </a:path>
              <a:path w="545464" h="560705">
                <a:moveTo>
                  <a:pt x="499999" y="85090"/>
                </a:moveTo>
                <a:lnTo>
                  <a:pt x="493649" y="51943"/>
                </a:lnTo>
                <a:lnTo>
                  <a:pt x="476504" y="24892"/>
                </a:lnTo>
                <a:lnTo>
                  <a:pt x="451104" y="6731"/>
                </a:lnTo>
                <a:lnTo>
                  <a:pt x="420116" y="0"/>
                </a:lnTo>
                <a:lnTo>
                  <a:pt x="90678" y="0"/>
                </a:lnTo>
                <a:lnTo>
                  <a:pt x="90678" y="49022"/>
                </a:lnTo>
                <a:lnTo>
                  <a:pt x="420116" y="49022"/>
                </a:lnTo>
                <a:lnTo>
                  <a:pt x="433451" y="51816"/>
                </a:lnTo>
                <a:lnTo>
                  <a:pt x="444373" y="59690"/>
                </a:lnTo>
                <a:lnTo>
                  <a:pt x="451739" y="71120"/>
                </a:lnTo>
                <a:lnTo>
                  <a:pt x="454406" y="85090"/>
                </a:lnTo>
                <a:lnTo>
                  <a:pt x="451739" y="99441"/>
                </a:lnTo>
                <a:lnTo>
                  <a:pt x="444373" y="111125"/>
                </a:lnTo>
                <a:lnTo>
                  <a:pt x="433451" y="118999"/>
                </a:lnTo>
                <a:lnTo>
                  <a:pt x="420116" y="121793"/>
                </a:lnTo>
                <a:lnTo>
                  <a:pt x="90678" y="121793"/>
                </a:lnTo>
                <a:lnTo>
                  <a:pt x="90678" y="170815"/>
                </a:lnTo>
                <a:lnTo>
                  <a:pt x="420116" y="170815"/>
                </a:lnTo>
                <a:lnTo>
                  <a:pt x="451104" y="164084"/>
                </a:lnTo>
                <a:lnTo>
                  <a:pt x="476504" y="145542"/>
                </a:lnTo>
                <a:lnTo>
                  <a:pt x="493649" y="118237"/>
                </a:lnTo>
                <a:lnTo>
                  <a:pt x="499999" y="85090"/>
                </a:lnTo>
                <a:close/>
              </a:path>
              <a:path w="545464" h="560705">
                <a:moveTo>
                  <a:pt x="545033" y="389902"/>
                </a:moveTo>
                <a:lnTo>
                  <a:pt x="363601" y="389902"/>
                </a:lnTo>
                <a:lnTo>
                  <a:pt x="363601" y="438912"/>
                </a:lnTo>
                <a:lnTo>
                  <a:pt x="545033" y="438912"/>
                </a:lnTo>
                <a:lnTo>
                  <a:pt x="545033" y="389902"/>
                </a:lnTo>
                <a:close/>
              </a:path>
              <a:path w="545464" h="560705">
                <a:moveTo>
                  <a:pt x="545084" y="511683"/>
                </a:moveTo>
                <a:lnTo>
                  <a:pt x="79248" y="511683"/>
                </a:lnTo>
                <a:lnTo>
                  <a:pt x="65913" y="508762"/>
                </a:lnTo>
                <a:lnTo>
                  <a:pt x="54991" y="501015"/>
                </a:lnTo>
                <a:lnTo>
                  <a:pt x="47752" y="489331"/>
                </a:lnTo>
                <a:lnTo>
                  <a:pt x="45085" y="474980"/>
                </a:lnTo>
                <a:lnTo>
                  <a:pt x="47752" y="461010"/>
                </a:lnTo>
                <a:lnTo>
                  <a:pt x="54991" y="449580"/>
                </a:lnTo>
                <a:lnTo>
                  <a:pt x="65913" y="441706"/>
                </a:lnTo>
                <a:lnTo>
                  <a:pt x="79248" y="438912"/>
                </a:lnTo>
                <a:lnTo>
                  <a:pt x="135763" y="438912"/>
                </a:lnTo>
                <a:lnTo>
                  <a:pt x="135763" y="389890"/>
                </a:lnTo>
                <a:lnTo>
                  <a:pt x="79248" y="389890"/>
                </a:lnTo>
                <a:lnTo>
                  <a:pt x="48387" y="396494"/>
                </a:lnTo>
                <a:lnTo>
                  <a:pt x="23241" y="414782"/>
                </a:lnTo>
                <a:lnTo>
                  <a:pt x="6223" y="441833"/>
                </a:lnTo>
                <a:lnTo>
                  <a:pt x="0" y="474980"/>
                </a:lnTo>
                <a:lnTo>
                  <a:pt x="6223" y="508127"/>
                </a:lnTo>
                <a:lnTo>
                  <a:pt x="23241" y="535432"/>
                </a:lnTo>
                <a:lnTo>
                  <a:pt x="48387" y="553847"/>
                </a:lnTo>
                <a:lnTo>
                  <a:pt x="79248" y="560705"/>
                </a:lnTo>
                <a:lnTo>
                  <a:pt x="545084" y="560705"/>
                </a:lnTo>
                <a:lnTo>
                  <a:pt x="545084" y="511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189976" y="5166359"/>
            <a:ext cx="1490980" cy="14757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191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330"/>
              </a:spcBef>
            </a:pP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endParaRPr sz="1000">
              <a:latin typeface="Times New Roman"/>
              <a:cs typeface="Times New Roman"/>
            </a:endParaRPr>
          </a:p>
          <a:p>
            <a:pPr marL="198755" marR="186690" indent="88265">
              <a:lnSpc>
                <a:spcPct val="100000"/>
              </a:lnSpc>
            </a:pP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31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05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2021</a:t>
            </a:r>
            <a:r>
              <a:rPr sz="1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287</a:t>
            </a:r>
            <a:endParaRPr sz="1000">
              <a:latin typeface="Times New Roman"/>
              <a:cs typeface="Times New Roman"/>
            </a:endParaRPr>
          </a:p>
          <a:p>
            <a:pPr marL="149860" marR="138430" indent="4445" algn="ctr">
              <a:lnSpc>
                <a:spcPct val="100000"/>
              </a:lnSpc>
            </a:pP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Федерального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 Образовательного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стандарта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158983" y="5163311"/>
            <a:ext cx="1478280" cy="1475740"/>
          </a:xfrm>
          <a:custGeom>
            <a:avLst/>
            <a:gdLst/>
            <a:ahLst/>
            <a:cxnLst/>
            <a:rect l="l" t="t" r="r" b="b"/>
            <a:pathLst>
              <a:path w="1478279" h="1475740">
                <a:moveTo>
                  <a:pt x="1478279" y="0"/>
                </a:moveTo>
                <a:lnTo>
                  <a:pt x="0" y="0"/>
                </a:lnTo>
                <a:lnTo>
                  <a:pt x="0" y="1475232"/>
                </a:lnTo>
                <a:lnTo>
                  <a:pt x="1478279" y="1475232"/>
                </a:lnTo>
                <a:lnTo>
                  <a:pt x="14782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270235" y="5191759"/>
            <a:ext cx="127381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158750" algn="ctr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Протокол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ФУМО </a:t>
            </a:r>
            <a:r>
              <a:rPr sz="10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общему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образованию</a:t>
            </a:r>
            <a:endParaRPr sz="1000">
              <a:latin typeface="Times New Roman"/>
              <a:cs typeface="Times New Roman"/>
            </a:endParaRPr>
          </a:p>
          <a:p>
            <a:pPr marR="10795" algn="ctr">
              <a:lnSpc>
                <a:spcPct val="100000"/>
              </a:lnSpc>
            </a:pP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3/21</a:t>
            </a:r>
            <a:r>
              <a:rPr sz="1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 27.09.2021</a:t>
            </a:r>
            <a:endParaRPr sz="1000">
              <a:latin typeface="Times New Roman"/>
              <a:cs typeface="Times New Roman"/>
            </a:endParaRPr>
          </a:p>
          <a:p>
            <a:pPr marR="5080" indent="-635" algn="ctr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Примерные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рабочие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программы</a:t>
            </a:r>
            <a:r>
              <a:rPr sz="1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 </a:t>
            </a:r>
            <a:r>
              <a:rPr sz="10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 общего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 Образования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66688" y="5178552"/>
            <a:ext cx="1447800" cy="1478280"/>
          </a:xfrm>
          <a:custGeom>
            <a:avLst/>
            <a:gdLst/>
            <a:ahLst/>
            <a:cxnLst/>
            <a:rect l="l" t="t" r="r" b="b"/>
            <a:pathLst>
              <a:path w="1447800" h="1478279">
                <a:moveTo>
                  <a:pt x="1447800" y="0"/>
                </a:moveTo>
                <a:lnTo>
                  <a:pt x="0" y="0"/>
                </a:lnTo>
                <a:lnTo>
                  <a:pt x="0" y="1478280"/>
                </a:lnTo>
                <a:lnTo>
                  <a:pt x="1447800" y="1478280"/>
                </a:lnTo>
                <a:lnTo>
                  <a:pt x="14478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92926" y="5207634"/>
            <a:ext cx="1209675" cy="139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Приказ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 </a:t>
            </a:r>
            <a:r>
              <a:rPr sz="10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</a:t>
            </a:r>
            <a:r>
              <a:rPr sz="10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endParaRPr sz="10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1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31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05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2021</a:t>
            </a:r>
            <a:r>
              <a:rPr sz="1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286</a:t>
            </a:r>
            <a:endParaRPr sz="1000">
              <a:latin typeface="Times New Roman"/>
              <a:cs typeface="Times New Roman"/>
            </a:endParaRPr>
          </a:p>
          <a:p>
            <a:pPr marL="8890" marR="13335" indent="1905" algn="ctr">
              <a:lnSpc>
                <a:spcPct val="100000"/>
              </a:lnSpc>
            </a:pP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федерального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стандарта начального </a:t>
            </a:r>
            <a:r>
              <a:rPr sz="10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67200" y="5166359"/>
            <a:ext cx="1450975" cy="1478280"/>
          </a:xfrm>
          <a:custGeom>
            <a:avLst/>
            <a:gdLst/>
            <a:ahLst/>
            <a:cxnLst/>
            <a:rect l="l" t="t" r="r" b="b"/>
            <a:pathLst>
              <a:path w="1450975" h="1478279">
                <a:moveTo>
                  <a:pt x="1450848" y="0"/>
                </a:moveTo>
                <a:lnTo>
                  <a:pt x="0" y="0"/>
                </a:lnTo>
                <a:lnTo>
                  <a:pt x="0" y="1478280"/>
                </a:lnTo>
                <a:lnTo>
                  <a:pt x="1450848" y="1478280"/>
                </a:lnTo>
                <a:lnTo>
                  <a:pt x="14508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486021" y="5195442"/>
            <a:ext cx="10293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Паспорт</a:t>
            </a:r>
            <a:r>
              <a:rPr sz="1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стратегии</a:t>
            </a:r>
            <a:endParaRPr sz="1000">
              <a:latin typeface="Times New Roman"/>
              <a:cs typeface="Times New Roman"/>
            </a:endParaRPr>
          </a:p>
          <a:p>
            <a:pPr marL="88265" marR="93980" algn="ctr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«Цифровая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нс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1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ма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ци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я 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образования»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15.07.2021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59151" y="5163311"/>
            <a:ext cx="1457325" cy="14757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42545" rIns="0" bIns="0" rtlCol="0">
            <a:spAutoFit/>
          </a:bodyPr>
          <a:lstStyle/>
          <a:p>
            <a:pPr marL="177165" marR="170180" algn="ctr">
              <a:lnSpc>
                <a:spcPct val="100000"/>
              </a:lnSpc>
              <a:spcBef>
                <a:spcPts val="335"/>
              </a:spcBef>
            </a:pP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Фе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ерал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ьн</a:t>
            </a:r>
            <a:r>
              <a:rPr sz="900" spc="1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9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н </a:t>
            </a: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т  31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07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2020</a:t>
            </a:r>
            <a:r>
              <a:rPr sz="9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304</a:t>
            </a: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ФЗ</a:t>
            </a:r>
            <a:endParaRPr sz="900">
              <a:latin typeface="Times New Roman"/>
              <a:cs typeface="Times New Roman"/>
            </a:endParaRPr>
          </a:p>
          <a:p>
            <a:pPr marL="137795" marR="131445" algn="ctr">
              <a:lnSpc>
                <a:spcPct val="100000"/>
              </a:lnSpc>
            </a:pP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внесении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 изменений </a:t>
            </a:r>
            <a:r>
              <a:rPr sz="900" spc="-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9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9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endParaRPr sz="900">
              <a:latin typeface="Times New Roman"/>
              <a:cs typeface="Times New Roman"/>
            </a:endParaRPr>
          </a:p>
          <a:p>
            <a:pPr marL="128270" marR="116839" indent="-3175" algn="ctr">
              <a:lnSpc>
                <a:spcPct val="100000"/>
              </a:lnSpc>
            </a:pPr>
            <a:r>
              <a:rPr sz="9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9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9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9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 </a:t>
            </a:r>
            <a:r>
              <a:rPr sz="900" spc="-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9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sz="9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 </a:t>
            </a:r>
            <a:r>
              <a:rPr sz="900" spc="-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обучающихся»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6240" y="5163311"/>
            <a:ext cx="1457325" cy="1167765"/>
          </a:xfrm>
          <a:custGeom>
            <a:avLst/>
            <a:gdLst/>
            <a:ahLst/>
            <a:cxnLst/>
            <a:rect l="l" t="t" r="r" b="b"/>
            <a:pathLst>
              <a:path w="1457325" h="1167764">
                <a:moveTo>
                  <a:pt x="1456943" y="0"/>
                </a:moveTo>
                <a:lnTo>
                  <a:pt x="0" y="0"/>
                </a:lnTo>
                <a:lnTo>
                  <a:pt x="0" y="1167383"/>
                </a:lnTo>
                <a:lnTo>
                  <a:pt x="1456943" y="1167383"/>
                </a:lnTo>
                <a:lnTo>
                  <a:pt x="14569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0715" y="5191759"/>
            <a:ext cx="1184910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Указ</a:t>
            </a:r>
            <a:endParaRPr sz="1000">
              <a:latin typeface="Times New Roman"/>
              <a:cs typeface="Times New Roman"/>
            </a:endParaRPr>
          </a:p>
          <a:p>
            <a:pPr marR="5080" indent="-1270" algn="ctr">
              <a:lnSpc>
                <a:spcPct val="100000"/>
              </a:lnSpc>
            </a:pP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«О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национальных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целях</a:t>
            </a:r>
            <a:r>
              <a:rPr sz="1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 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на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 </a:t>
            </a:r>
            <a:r>
              <a:rPr sz="10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 2030</a:t>
            </a:r>
            <a:r>
              <a:rPr sz="1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года»</a:t>
            </a:r>
            <a:r>
              <a:rPr sz="1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21.07.2020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279" y="933068"/>
            <a:ext cx="4017645" cy="371030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3845" marR="5080" indent="-271780" algn="just">
              <a:lnSpc>
                <a:spcPts val="1730"/>
              </a:lnSpc>
              <a:spcBef>
                <a:spcPts val="325"/>
              </a:spcBef>
              <a:buSzPct val="109375"/>
              <a:buFont typeface="Wingdings"/>
              <a:buChar char=""/>
              <a:tabLst>
                <a:tab pos="284480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рабочих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групп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плана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разработки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региональных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нормативных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документов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методических материалов</a:t>
            </a:r>
            <a:endParaRPr sz="1600">
              <a:latin typeface="Times New Roman"/>
              <a:cs typeface="Times New Roman"/>
            </a:endParaRPr>
          </a:p>
          <a:p>
            <a:pPr marL="283845" marR="5715" indent="-271780" algn="just">
              <a:lnSpc>
                <a:spcPct val="90000"/>
              </a:lnSpc>
              <a:spcBef>
                <a:spcPts val="355"/>
              </a:spcBef>
              <a:buSzPct val="109375"/>
              <a:buFont typeface="Wingdings"/>
              <a:buChar char=""/>
              <a:tabLst>
                <a:tab pos="284480" algn="l"/>
                <a:tab pos="2064385" algn="l"/>
                <a:tab pos="2889885" algn="l"/>
              </a:tabLst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участия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педагогического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1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а	в	</a:t>
            </a:r>
            <a:r>
              <a:rPr sz="1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х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Минпросвещения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по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актуальным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вопросам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введения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(выездные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формате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ВКС)</a:t>
            </a:r>
            <a:endParaRPr sz="1600">
              <a:latin typeface="Times New Roman"/>
              <a:cs typeface="Times New Roman"/>
            </a:endParaRPr>
          </a:p>
          <a:p>
            <a:pPr marL="283845" marR="9525" indent="-271780" algn="just">
              <a:lnSpc>
                <a:spcPct val="90000"/>
              </a:lnSpc>
              <a:spcBef>
                <a:spcPts val="380"/>
              </a:spcBef>
              <a:buSzPct val="109375"/>
              <a:buFont typeface="Wingdings"/>
              <a:buChar char=""/>
              <a:tabLst>
                <a:tab pos="284480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региональной/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муниципальной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системы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контроля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готовности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к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введению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ФГОС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600">
              <a:latin typeface="Times New Roman"/>
              <a:cs typeface="Times New Roman"/>
            </a:endParaRPr>
          </a:p>
          <a:p>
            <a:pPr marL="283845" marR="7620" indent="-271780" algn="just">
              <a:lnSpc>
                <a:spcPts val="1730"/>
              </a:lnSpc>
              <a:spcBef>
                <a:spcPts val="414"/>
              </a:spcBef>
              <a:buSzPct val="109375"/>
              <a:buFont typeface="Wingdings"/>
              <a:buChar char=""/>
              <a:tabLst>
                <a:tab pos="284480" algn="l"/>
              </a:tabLst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мониторинга использования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учебников,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вошедших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перечень учебников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3984" y="844294"/>
            <a:ext cx="7379334" cy="5983605"/>
            <a:chOff x="4443984" y="844294"/>
            <a:chExt cx="7379334" cy="5983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984" y="844294"/>
              <a:ext cx="4663440" cy="5983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7472" y="1450847"/>
              <a:ext cx="3855720" cy="28498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9117" y="283540"/>
            <a:ext cx="10704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2060"/>
                </a:solidFill>
              </a:rPr>
              <a:t>1.</a:t>
            </a:r>
            <a:r>
              <a:rPr sz="1800" spc="-5" dirty="0">
                <a:solidFill>
                  <a:srgbClr val="002060"/>
                </a:solidFill>
              </a:rPr>
              <a:t> </a:t>
            </a:r>
            <a:r>
              <a:rPr sz="1800" spc="-25" dirty="0">
                <a:solidFill>
                  <a:srgbClr val="002060"/>
                </a:solidFill>
              </a:rPr>
              <a:t>ОРГАНИЗАЦИОННО-УПРАВЛЕНЧЕСКОЕ</a:t>
            </a:r>
            <a:r>
              <a:rPr sz="1800" spc="65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ОБЕСПЕЧЕНИЕ</a:t>
            </a:r>
            <a:r>
              <a:rPr sz="1800" spc="20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ВВЕДЕНИЯ</a:t>
            </a:r>
            <a:r>
              <a:rPr sz="1800" spc="15" dirty="0">
                <a:solidFill>
                  <a:srgbClr val="002060"/>
                </a:solidFill>
              </a:rPr>
              <a:t> </a:t>
            </a:r>
            <a:r>
              <a:rPr sz="1800" spc="-20" dirty="0">
                <a:solidFill>
                  <a:srgbClr val="002060"/>
                </a:solidFill>
              </a:rPr>
              <a:t>ОБНОВЛЕННОГО</a:t>
            </a:r>
            <a:r>
              <a:rPr sz="1800" spc="60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ФГОС</a:t>
            </a:r>
            <a:r>
              <a:rPr sz="1800" spc="15" dirty="0">
                <a:solidFill>
                  <a:srgbClr val="002060"/>
                </a:solidFill>
              </a:rPr>
              <a:t> </a:t>
            </a:r>
            <a:r>
              <a:rPr sz="1800" dirty="0">
                <a:solidFill>
                  <a:srgbClr val="002060"/>
                </a:solidFill>
              </a:rPr>
              <a:t>СОО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5152" y="4169664"/>
            <a:ext cx="2779776" cy="26883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316" y="1134871"/>
            <a:ext cx="1135570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регионального/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планов-графиков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мероприятий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введению</a:t>
            </a:r>
            <a:r>
              <a:rPr sz="18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2001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самодиагностики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определение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дефицитов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создании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1800" spc="4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соответствии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с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требованиями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к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материально-техническому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обеспечению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процесса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и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способов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1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ликвидации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Приведение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нормативно-правовой</a:t>
            </a:r>
            <a:r>
              <a:rPr sz="1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базы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соответствие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с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требованиями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7396" y="269875"/>
            <a:ext cx="90189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002060"/>
                </a:solidFill>
              </a:rPr>
              <a:t>2.</a:t>
            </a:r>
            <a:r>
              <a:rPr sz="2000" spc="-20" dirty="0">
                <a:solidFill>
                  <a:srgbClr val="002060"/>
                </a:solidFill>
              </a:rPr>
              <a:t> НОРМАТИВНОЕ</a:t>
            </a:r>
            <a:r>
              <a:rPr sz="2000" spc="35" dirty="0">
                <a:solidFill>
                  <a:srgbClr val="002060"/>
                </a:solidFill>
              </a:rPr>
              <a:t> </a:t>
            </a:r>
            <a:r>
              <a:rPr sz="2000" spc="-10" dirty="0">
                <a:solidFill>
                  <a:srgbClr val="002060"/>
                </a:solidFill>
              </a:rPr>
              <a:t>ОБЕСПЕЧЕНИЕ</a:t>
            </a:r>
            <a:r>
              <a:rPr sz="2000" spc="80" dirty="0">
                <a:solidFill>
                  <a:srgbClr val="002060"/>
                </a:solidFill>
              </a:rPr>
              <a:t> </a:t>
            </a:r>
            <a:r>
              <a:rPr sz="2000" spc="-5" dirty="0">
                <a:solidFill>
                  <a:srgbClr val="002060"/>
                </a:solidFill>
              </a:rPr>
              <a:t>ВВЕДЕНИЯ</a:t>
            </a:r>
            <a:r>
              <a:rPr sz="2000" spc="20" dirty="0">
                <a:solidFill>
                  <a:srgbClr val="002060"/>
                </a:solidFill>
              </a:rPr>
              <a:t> </a:t>
            </a:r>
            <a:r>
              <a:rPr sz="2000" spc="-20" dirty="0">
                <a:solidFill>
                  <a:srgbClr val="002060"/>
                </a:solidFill>
              </a:rPr>
              <a:t>ОБНОВЛЕННОГО</a:t>
            </a:r>
            <a:r>
              <a:rPr sz="2000" spc="75" dirty="0">
                <a:solidFill>
                  <a:srgbClr val="002060"/>
                </a:solidFill>
              </a:rPr>
              <a:t> </a:t>
            </a:r>
            <a:r>
              <a:rPr sz="2000" spc="-15" dirty="0">
                <a:solidFill>
                  <a:srgbClr val="002060"/>
                </a:solidFill>
              </a:rPr>
              <a:t>ФГОС</a:t>
            </a:r>
            <a:r>
              <a:rPr sz="2000" spc="20" dirty="0">
                <a:solidFill>
                  <a:srgbClr val="002060"/>
                </a:solidFill>
              </a:rPr>
              <a:t> </a:t>
            </a:r>
            <a:r>
              <a:rPr sz="2000" spc="-15" dirty="0">
                <a:solidFill>
                  <a:srgbClr val="002060"/>
                </a:solidFill>
              </a:rPr>
              <a:t>СОО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60" y="950468"/>
            <a:ext cx="6536055" cy="46692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90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Активизация</a:t>
            </a:r>
            <a:r>
              <a:rPr sz="1400" spc="3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(организация)</a:t>
            </a:r>
            <a:r>
              <a:rPr sz="14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sz="1400" spc="40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1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муниципальных</a:t>
            </a:r>
            <a:r>
              <a:rPr sz="1400" spc="40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учебно-методическ</a:t>
            </a:r>
            <a:r>
              <a:rPr lang="ru-RU"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их </a:t>
            </a:r>
            <a:endParaRPr sz="1400" dirty="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</a:pPr>
            <a:r>
              <a:rPr sz="1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объединени</a:t>
            </a:r>
            <a:r>
              <a:rPr lang="ru-RU"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1400" spc="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учителей-предметников</a:t>
            </a:r>
            <a:endParaRPr sz="1400" dirty="0">
              <a:latin typeface="Times New Roman"/>
              <a:cs typeface="Times New Roman"/>
            </a:endParaRPr>
          </a:p>
          <a:p>
            <a:pPr marL="356870" marR="6985" indent="-344805" algn="just">
              <a:lnSpc>
                <a:spcPct val="100000"/>
              </a:lnSpc>
              <a:spcBef>
                <a:spcPts val="340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1400" spc="3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постоянно </a:t>
            </a:r>
            <a:r>
              <a:rPr sz="1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действующих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проблемных групп </a:t>
            </a:r>
            <a:r>
              <a:rPr sz="1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(в</a:t>
            </a:r>
            <a:r>
              <a:rPr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числе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в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дистанционном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режиме)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введения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базе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МКУ ИМЦ</a:t>
            </a:r>
            <a:endParaRPr sz="1400" dirty="0">
              <a:latin typeface="Times New Roman"/>
              <a:cs typeface="Times New Roman"/>
            </a:endParaRPr>
          </a:p>
          <a:p>
            <a:pPr marL="356870" marR="10795" indent="-344805" algn="just">
              <a:lnSpc>
                <a:spcPct val="100000"/>
              </a:lnSpc>
              <a:spcBef>
                <a:spcPts val="335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 проведение образовательных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событий по актуальным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введения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СОО:</a:t>
            </a:r>
            <a:endParaRPr sz="1400" dirty="0" smtClean="0">
              <a:latin typeface="Times New Roman"/>
              <a:cs typeface="Times New Roman"/>
            </a:endParaRPr>
          </a:p>
          <a:p>
            <a:pPr marL="116205" indent="-104139" algn="just">
              <a:lnSpc>
                <a:spcPct val="100000"/>
              </a:lnSpc>
              <a:spcBef>
                <a:spcPts val="335"/>
              </a:spcBef>
              <a:buChar char="-"/>
              <a:tabLst>
                <a:tab pos="116839" algn="l"/>
              </a:tabLst>
            </a:pPr>
            <a:r>
              <a:rPr lang="ru-RU" sz="14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sz="1400" b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Августовск</a:t>
            </a:r>
            <a:r>
              <a:rPr lang="ru-RU" sz="1400" b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ая</a:t>
            </a:r>
            <a:r>
              <a:rPr lang="ru-RU" sz="14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педагогическая конференция </a:t>
            </a:r>
            <a:r>
              <a:rPr sz="14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4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endParaRPr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35"/>
              </a:spcBef>
            </a:pPr>
            <a:r>
              <a:rPr sz="15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-   </a:t>
            </a:r>
            <a:r>
              <a:rPr sz="1500" spc="2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Единые</a:t>
            </a:r>
            <a:r>
              <a:rPr sz="14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методические</a:t>
            </a:r>
            <a:r>
              <a:rPr sz="1400" b="1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дни</a:t>
            </a:r>
            <a:endParaRPr sz="1400" dirty="0">
              <a:latin typeface="Times New Roman"/>
              <a:cs typeface="Times New Roman"/>
            </a:endParaRPr>
          </a:p>
          <a:p>
            <a:pPr marL="356870" marR="10795" indent="-344805" algn="just">
              <a:lnSpc>
                <a:spcPct val="100000"/>
              </a:lnSpc>
              <a:spcBef>
                <a:spcPts val="320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использования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учителями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методических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пособий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учебным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предметам</a:t>
            </a:r>
            <a:endParaRPr sz="1400" dirty="0">
              <a:latin typeface="Times New Roman"/>
              <a:cs typeface="Times New Roman"/>
            </a:endParaRPr>
          </a:p>
          <a:p>
            <a:pPr marL="356870" marR="6985" indent="-344805" algn="just">
              <a:lnSpc>
                <a:spcPct val="100000"/>
              </a:lnSpc>
              <a:spcBef>
                <a:spcPts val="335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системной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формированию</a:t>
            </a:r>
            <a:r>
              <a:rPr sz="1400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функциональной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</a:t>
            </a:r>
            <a:endParaRPr sz="1400" dirty="0">
              <a:latin typeface="Times New Roman"/>
              <a:cs typeface="Times New Roman"/>
            </a:endParaRPr>
          </a:p>
          <a:p>
            <a:pPr marL="356870" marR="10795" indent="-344805" algn="just">
              <a:lnSpc>
                <a:spcPct val="100000"/>
              </a:lnSpc>
              <a:spcBef>
                <a:spcPts val="340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использования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учителями-предметниками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банка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формированию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функциональной</a:t>
            </a:r>
            <a:r>
              <a:rPr sz="14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грамотности</a:t>
            </a:r>
            <a:endParaRPr sz="1400" dirty="0">
              <a:latin typeface="Times New Roman"/>
              <a:cs typeface="Times New Roman"/>
            </a:endParaRPr>
          </a:p>
          <a:p>
            <a:pPr marL="356870" marR="8890" indent="-344805" algn="just">
              <a:lnSpc>
                <a:spcPct val="100000"/>
              </a:lnSpc>
              <a:spcBef>
                <a:spcPts val="340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Подготовка методических рекомендаций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 вопросам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преподавания предметов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плана</a:t>
            </a:r>
            <a:endParaRPr sz="14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335"/>
              </a:spcBef>
              <a:buSzPct val="107142"/>
              <a:buFont typeface="Wingdings"/>
              <a:buChar char="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включения в педагогическую деятельность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учителя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федеральных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онлайн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конструкторов,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электронных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конспектов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уроков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всем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учебным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предметам,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соответствующих</a:t>
            </a:r>
            <a:r>
              <a:rPr sz="14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требованиям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40" y="579118"/>
            <a:ext cx="4486656" cy="61874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7750" y="202768"/>
            <a:ext cx="102920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02060"/>
                </a:solidFill>
              </a:rPr>
              <a:t>3.</a:t>
            </a:r>
            <a:r>
              <a:rPr sz="2000" spc="-25" dirty="0">
                <a:solidFill>
                  <a:srgbClr val="002060"/>
                </a:solidFill>
              </a:rPr>
              <a:t> НАУЧНО-МЕТОДИЧЕСКОЕ</a:t>
            </a:r>
            <a:r>
              <a:rPr sz="2000" spc="120" dirty="0">
                <a:solidFill>
                  <a:srgbClr val="002060"/>
                </a:solidFill>
              </a:rPr>
              <a:t> </a:t>
            </a:r>
            <a:r>
              <a:rPr sz="2000" spc="-5" dirty="0">
                <a:solidFill>
                  <a:srgbClr val="002060"/>
                </a:solidFill>
              </a:rPr>
              <a:t>ОБЕСПЕЧЕНИЕ</a:t>
            </a:r>
            <a:r>
              <a:rPr sz="2000" spc="55" dirty="0">
                <a:solidFill>
                  <a:srgbClr val="002060"/>
                </a:solidFill>
              </a:rPr>
              <a:t> </a:t>
            </a:r>
            <a:r>
              <a:rPr sz="2000" dirty="0">
                <a:solidFill>
                  <a:srgbClr val="002060"/>
                </a:solidFill>
              </a:rPr>
              <a:t>ВВЕДЕНИЯ</a:t>
            </a:r>
            <a:r>
              <a:rPr sz="2000" spc="15" dirty="0">
                <a:solidFill>
                  <a:srgbClr val="002060"/>
                </a:solidFill>
              </a:rPr>
              <a:t> </a:t>
            </a:r>
            <a:r>
              <a:rPr sz="2000" spc="-15" dirty="0">
                <a:solidFill>
                  <a:srgbClr val="002060"/>
                </a:solidFill>
              </a:rPr>
              <a:t>ОБНОВЛЕННОГО</a:t>
            </a:r>
            <a:r>
              <a:rPr sz="2000" spc="65" dirty="0">
                <a:solidFill>
                  <a:srgbClr val="002060"/>
                </a:solidFill>
              </a:rPr>
              <a:t> </a:t>
            </a:r>
            <a:r>
              <a:rPr sz="2000" spc="-15" dirty="0">
                <a:solidFill>
                  <a:srgbClr val="002060"/>
                </a:solidFill>
              </a:rPr>
              <a:t>ФГОС</a:t>
            </a:r>
            <a:r>
              <a:rPr sz="2000" spc="10" dirty="0">
                <a:solidFill>
                  <a:srgbClr val="002060"/>
                </a:solidFill>
              </a:rPr>
              <a:t> </a:t>
            </a:r>
            <a:r>
              <a:rPr sz="2000" spc="-15" dirty="0">
                <a:solidFill>
                  <a:srgbClr val="002060"/>
                </a:solidFill>
              </a:rPr>
              <a:t>СОО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840" y="1107694"/>
            <a:ext cx="11339195" cy="3997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</a:pPr>
            <a:endParaRPr sz="175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SzPct val="107142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обучения:-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специалистов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МОУО,-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специалистов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муниципальных</a:t>
            </a:r>
            <a:r>
              <a:rPr sz="1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методических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служб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"/>
            </a:pPr>
            <a:endParaRPr sz="175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SzPct val="107142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4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lang="ru-RU" sz="14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sz="1400" spc="19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квалификации</a:t>
            </a:r>
            <a:r>
              <a:rPr sz="1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руководителей</a:t>
            </a:r>
            <a:r>
              <a:rPr sz="14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ОО</a:t>
            </a:r>
            <a:r>
              <a:rPr sz="14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sz="1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обеспечения</a:t>
            </a:r>
            <a:r>
              <a:rPr sz="14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14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основных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"/>
            </a:pPr>
            <a:endParaRPr sz="145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введения</a:t>
            </a:r>
            <a:r>
              <a:rPr sz="1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SzPct val="107142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5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управленческих</a:t>
            </a:r>
            <a:r>
              <a:rPr sz="1400" spc="4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практикумов</a:t>
            </a:r>
            <a:r>
              <a:rPr sz="1400" spc="5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5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темам</a:t>
            </a:r>
            <a:r>
              <a:rPr sz="1400" spc="5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«Разработка</a:t>
            </a:r>
            <a:r>
              <a:rPr sz="1400" spc="5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нормативных</a:t>
            </a:r>
            <a:r>
              <a:rPr sz="1400" spc="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документов»,</a:t>
            </a:r>
            <a:r>
              <a:rPr sz="1400" spc="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«Организация</a:t>
            </a:r>
            <a:r>
              <a:rPr sz="1400" spc="5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sz="1400" spc="5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5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педагогическими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"/>
            </a:pPr>
            <a:endParaRPr sz="1450" dirty="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кадрами»,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«Оценка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результативности»,</a:t>
            </a:r>
            <a:r>
              <a:rPr sz="1400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«Самодиагностика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внедрения</a:t>
            </a:r>
            <a:r>
              <a:rPr sz="1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СОО»</a:t>
            </a:r>
            <a:endParaRPr sz="1400" dirty="0">
              <a:latin typeface="Times New Roman"/>
              <a:cs typeface="Times New Roman"/>
            </a:endParaRPr>
          </a:p>
          <a:p>
            <a:pPr marL="356870" marR="5715" indent="-344805">
              <a:lnSpc>
                <a:spcPct val="200100"/>
              </a:lnSpc>
              <a:spcBef>
                <a:spcPts val="335"/>
              </a:spcBef>
              <a:buSzPct val="107142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</a:t>
            </a:r>
            <a:r>
              <a:rPr sz="1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повышения</a:t>
            </a:r>
            <a:r>
              <a:rPr sz="1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квалификации</a:t>
            </a:r>
            <a:r>
              <a:rPr sz="14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всех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работников,</a:t>
            </a:r>
            <a:r>
              <a:rPr sz="1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участвующих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разработке</a:t>
            </a:r>
            <a:r>
              <a:rPr sz="14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основной</a:t>
            </a:r>
            <a:r>
              <a:rPr sz="1400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 smtClean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SzPct val="107142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4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</a:t>
            </a:r>
            <a:r>
              <a:rPr sz="1400" spc="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участия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педагогов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ОО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семинарах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МКУ ИМЦ </a:t>
            </a:r>
            <a:r>
              <a:rPr sz="14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обновления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2311" y="288416"/>
            <a:ext cx="881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002060"/>
                </a:solidFill>
              </a:rPr>
              <a:t>4.</a:t>
            </a:r>
            <a:r>
              <a:rPr sz="1800" spc="-20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КАДРОВОЕ</a:t>
            </a:r>
            <a:r>
              <a:rPr sz="1800" spc="5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ОБЕСПЕЧЕНИЕ</a:t>
            </a:r>
            <a:r>
              <a:rPr sz="1800" spc="5" dirty="0">
                <a:solidFill>
                  <a:srgbClr val="002060"/>
                </a:solidFill>
              </a:rPr>
              <a:t> </a:t>
            </a:r>
            <a:r>
              <a:rPr sz="1800" dirty="0">
                <a:solidFill>
                  <a:srgbClr val="002060"/>
                </a:solidFill>
              </a:rPr>
              <a:t>ВВЕДЕНИЯ</a:t>
            </a:r>
            <a:r>
              <a:rPr sz="1800" spc="-25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ОБНОВЛЕННЫХ</a:t>
            </a:r>
            <a:r>
              <a:rPr sz="1800" spc="40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ФГОС</a:t>
            </a:r>
            <a:r>
              <a:rPr sz="1800" spc="25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НОО,</a:t>
            </a:r>
            <a:r>
              <a:rPr sz="1800" spc="5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ФГОС</a:t>
            </a:r>
            <a:r>
              <a:rPr sz="1800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ООО</a:t>
            </a:r>
            <a:endParaRPr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5" y="1146759"/>
            <a:ext cx="11353800" cy="26507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SzPct val="109375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Внедрение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системы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мониторинга</a:t>
            </a:r>
            <a:r>
              <a:rPr sz="16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готовности</a:t>
            </a:r>
            <a:r>
              <a:rPr sz="16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</a:t>
            </a:r>
            <a:r>
              <a:rPr sz="16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введению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6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6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200199"/>
              </a:lnSpc>
              <a:spcBef>
                <a:spcPts val="380"/>
              </a:spcBef>
              <a:buSzPct val="109375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Проведение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r>
              <a:rPr sz="16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собеседований</a:t>
            </a:r>
            <a:r>
              <a:rPr sz="16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600" spc="2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lang="ru-RU"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руководителями</a:t>
            </a:r>
            <a:r>
              <a:rPr lang="ru-RU" sz="1600" spc="2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2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готовности</a:t>
            </a:r>
            <a:r>
              <a:rPr sz="16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spc="2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</a:t>
            </a:r>
            <a:r>
              <a:rPr sz="1600" spc="2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введению</a:t>
            </a:r>
            <a:r>
              <a:rPr sz="16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6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"/>
            </a:pPr>
            <a:endParaRPr sz="20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SzPct val="109375"/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16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sz="1600" spc="2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выездов</a:t>
            </a:r>
            <a:r>
              <a:rPr sz="16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специалистов УО и методистов МКУ ИМЦ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27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образовательные организации</a:t>
            </a:r>
            <a:r>
              <a:rPr sz="1600" spc="27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целью</a:t>
            </a:r>
            <a:r>
              <a:rPr sz="1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снижения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001F5F"/>
                </a:solidFill>
                <a:latin typeface="Times New Roman"/>
                <a:cs typeface="Times New Roman"/>
              </a:rPr>
              <a:t>рисков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1600" spc="-3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SzPct val="109375"/>
              <a:buFont typeface="Wingdings"/>
              <a:buChar char=""/>
              <a:tabLst>
                <a:tab pos="356870" algn="l"/>
                <a:tab pos="357505" algn="l"/>
              </a:tabLst>
            </a:pPr>
            <a:endParaRPr lang="ru-RU" sz="1600" spc="-3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buSzPct val="109375"/>
              <a:tabLst>
                <a:tab pos="356870" algn="l"/>
                <a:tab pos="357505" algn="l"/>
              </a:tabLst>
            </a:pPr>
            <a:r>
              <a:rPr lang="ru-RU" sz="1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 </a:t>
            </a:r>
            <a:r>
              <a:rPr sz="1600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переходе</a:t>
            </a:r>
            <a:r>
              <a:rPr sz="16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600" spc="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600" spc="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600" spc="-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9896" y="4236720"/>
            <a:ext cx="3709415" cy="22616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285" y="282702"/>
            <a:ext cx="750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002060"/>
                </a:solidFill>
              </a:rPr>
              <a:t>5.</a:t>
            </a:r>
            <a:r>
              <a:rPr sz="1800" spc="-20" dirty="0">
                <a:solidFill>
                  <a:srgbClr val="002060"/>
                </a:solidFill>
              </a:rPr>
              <a:t> </a:t>
            </a:r>
            <a:r>
              <a:rPr sz="1800" spc="-10" dirty="0">
                <a:solidFill>
                  <a:srgbClr val="002060"/>
                </a:solidFill>
              </a:rPr>
              <a:t>МОНИТОРИНГ </a:t>
            </a:r>
            <a:r>
              <a:rPr sz="1800" spc="-15" dirty="0">
                <a:solidFill>
                  <a:srgbClr val="002060"/>
                </a:solidFill>
              </a:rPr>
              <a:t>ГОТОВНОСТИ</a:t>
            </a:r>
            <a:r>
              <a:rPr sz="1800" spc="65" dirty="0">
                <a:solidFill>
                  <a:srgbClr val="002060"/>
                </a:solidFill>
              </a:rPr>
              <a:t> </a:t>
            </a:r>
            <a:r>
              <a:rPr sz="1800" dirty="0">
                <a:solidFill>
                  <a:srgbClr val="002060"/>
                </a:solidFill>
              </a:rPr>
              <a:t>К</a:t>
            </a:r>
            <a:r>
              <a:rPr sz="1800" spc="-20" dirty="0">
                <a:solidFill>
                  <a:srgbClr val="002060"/>
                </a:solidFill>
              </a:rPr>
              <a:t> </a:t>
            </a:r>
            <a:r>
              <a:rPr sz="1800" dirty="0">
                <a:solidFill>
                  <a:srgbClr val="002060"/>
                </a:solidFill>
              </a:rPr>
              <a:t>ВВЕДЕНИЮ</a:t>
            </a:r>
            <a:r>
              <a:rPr sz="1800" spc="-5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ОБНОВЛЕННЫХ</a:t>
            </a:r>
            <a:r>
              <a:rPr sz="1800" spc="45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ФГОС</a:t>
            </a:r>
            <a:endParaRPr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6355" y="3579114"/>
            <a:ext cx="5114544" cy="3087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2830" y="279908"/>
            <a:ext cx="828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2060"/>
                </a:solidFill>
              </a:rPr>
              <a:t>НОРМАТИВНЫЕ</a:t>
            </a:r>
            <a:r>
              <a:rPr sz="1800" spc="50" dirty="0">
                <a:solidFill>
                  <a:srgbClr val="002060"/>
                </a:solidFill>
              </a:rPr>
              <a:t> </a:t>
            </a:r>
            <a:r>
              <a:rPr sz="1800" spc="-10" dirty="0">
                <a:solidFill>
                  <a:srgbClr val="002060"/>
                </a:solidFill>
              </a:rPr>
              <a:t>ДОКУМЕНТЫ</a:t>
            </a:r>
            <a:r>
              <a:rPr sz="1800" spc="20" dirty="0">
                <a:solidFill>
                  <a:srgbClr val="002060"/>
                </a:solidFill>
              </a:rPr>
              <a:t> </a:t>
            </a:r>
            <a:r>
              <a:rPr sz="1800" spc="-5" dirty="0">
                <a:solidFill>
                  <a:srgbClr val="002060"/>
                </a:solidFill>
              </a:rPr>
              <a:t>ПО ВВЕДЕНИЮ</a:t>
            </a:r>
            <a:r>
              <a:rPr sz="1800" spc="-10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ОБНОВЛЕННОГО</a:t>
            </a:r>
            <a:r>
              <a:rPr sz="1800" spc="45" dirty="0">
                <a:solidFill>
                  <a:srgbClr val="002060"/>
                </a:solidFill>
              </a:rPr>
              <a:t> </a:t>
            </a:r>
            <a:r>
              <a:rPr sz="1800" spc="-15" dirty="0">
                <a:solidFill>
                  <a:srgbClr val="002060"/>
                </a:solidFill>
              </a:rPr>
              <a:t>ФГОС</a:t>
            </a:r>
            <a:r>
              <a:rPr sz="1800" spc="5" dirty="0">
                <a:solidFill>
                  <a:srgbClr val="002060"/>
                </a:solidFill>
              </a:rPr>
              <a:t> </a:t>
            </a:r>
            <a:r>
              <a:rPr sz="1800" dirty="0">
                <a:solidFill>
                  <a:srgbClr val="002060"/>
                </a:solidFill>
              </a:rPr>
              <a:t>СОО: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312" y="993394"/>
            <a:ext cx="11390630" cy="258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357505" algn="l"/>
              </a:tabLst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Информационно-разъяснительное письмо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N 03-1889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17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ноября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2022 </a:t>
            </a:r>
            <a:r>
              <a:rPr sz="1400" spc="-90" dirty="0">
                <a:solidFill>
                  <a:srgbClr val="001F5F"/>
                </a:solidFill>
                <a:latin typeface="Times New Roman"/>
                <a:cs typeface="Times New Roman"/>
              </a:rPr>
              <a:t>г.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основных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изменениях,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внесенных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ФГОС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СОО, и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введению»</a:t>
            </a:r>
            <a:endParaRPr sz="14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План-график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мероприятий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Минпросвещения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введению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обновленного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СОО</a:t>
            </a:r>
            <a:endParaRPr sz="1400" dirty="0">
              <a:latin typeface="Times New Roman"/>
              <a:cs typeface="Times New Roman"/>
            </a:endParaRPr>
          </a:p>
          <a:p>
            <a:pPr marL="356870" marR="6350" indent="-34480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Министерства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просвещения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Федерации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12.08.2022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№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732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внесении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изменений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в федеральный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образовательный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 общего образования,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утвержденный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приказом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 образования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науки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от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17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мая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2012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9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413»</a:t>
            </a:r>
            <a:endParaRPr sz="1400" dirty="0">
              <a:latin typeface="Times New Roman"/>
              <a:cs typeface="Times New Roman"/>
            </a:endParaRPr>
          </a:p>
          <a:p>
            <a:pPr marL="356870" marR="8255" indent="-344805" algn="just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Приказ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 просвещения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23.11.2022 №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1014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"Об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 федеральной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 образования"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(Зарегистрирован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22.12.2022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71763).</a:t>
            </a:r>
            <a:endParaRPr sz="14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Федеральные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рабочие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14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Примерные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рабочие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endParaRPr sz="14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7505" algn="l"/>
              </a:tabLst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21.09.2022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858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001F5F"/>
                </a:solidFill>
                <a:latin typeface="Times New Roman"/>
                <a:cs typeface="Times New Roman"/>
              </a:rPr>
              <a:t>ФПУ,</a:t>
            </a:r>
            <a:r>
              <a:rPr sz="1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допущенных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использованию…»</a:t>
            </a:r>
            <a:endParaRPr sz="14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ФЗ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24.09.2022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371</a:t>
            </a:r>
            <a:r>
              <a:rPr sz="14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–ФЗ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внесении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изменений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ФЗ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«Об</a:t>
            </a:r>
            <a:r>
              <a:rPr sz="1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РФ»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статью</a:t>
            </a:r>
            <a:r>
              <a:rPr sz="1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ФЗ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обязательных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требованиях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РФ»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9411" y="1542110"/>
            <a:ext cx="426148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ОТЛИЧИЯ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800" spc="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ПЕРВОГО</a:t>
            </a: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ВТОРОГО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ПОКОЛЕНИЯ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2874645" algn="l"/>
              </a:tabLst>
            </a:pP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2004	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2009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8807" y="1542110"/>
            <a:ext cx="432562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ОТЛИЧИЯ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ВТОРОГО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ТРЕТЬЕГО</a:t>
            </a:r>
            <a:endParaRPr sz="1800">
              <a:latin typeface="Times New Roman"/>
              <a:cs typeface="Times New Roman"/>
            </a:endParaRPr>
          </a:p>
          <a:p>
            <a:pPr marL="55880"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ПОКОЛЕНИЯ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96615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2009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2012	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2021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3097225"/>
            <a:ext cx="23177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Три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компонента: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региональный,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школьный;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30" y="4469333"/>
            <a:ext cx="2223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Акцент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предметное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9770" y="3097225"/>
            <a:ext cx="2695575" cy="249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endParaRPr sz="180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компонент;</a:t>
            </a:r>
            <a:endParaRPr sz="1800">
              <a:latin typeface="Times New Roman"/>
              <a:cs typeface="Times New Roman"/>
            </a:endParaRPr>
          </a:p>
          <a:p>
            <a:pPr marL="286385" indent="-286385">
              <a:lnSpc>
                <a:spcPct val="100000"/>
              </a:lnSpc>
              <a:buChar char="-"/>
              <a:tabLst>
                <a:tab pos="2863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Предметное</a:t>
            </a:r>
            <a:r>
              <a:rPr sz="1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</a:t>
            </a:r>
            <a:endParaRPr sz="1800">
              <a:latin typeface="Times New Roman"/>
              <a:cs typeface="Times New Roman"/>
            </a:endParaRPr>
          </a:p>
          <a:p>
            <a:pPr marR="133985" algn="ctr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больше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центре;</a:t>
            </a:r>
            <a:endParaRPr sz="1800">
              <a:latin typeface="Times New Roman"/>
              <a:cs typeface="Times New Roman"/>
            </a:endParaRPr>
          </a:p>
          <a:p>
            <a:pPr marL="299085" marR="20193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35" dirty="0">
                <a:solidFill>
                  <a:srgbClr val="001F5F"/>
                </a:solidFill>
                <a:latin typeface="Times New Roman"/>
                <a:cs typeface="Times New Roman"/>
              </a:rPr>
              <a:t>Усиление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воспитательной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функции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образования;</a:t>
            </a:r>
            <a:endParaRPr sz="1800">
              <a:latin typeface="Times New Roman"/>
              <a:cs typeface="Times New Roman"/>
            </a:endParaRPr>
          </a:p>
          <a:p>
            <a:pPr marL="299085" marR="92773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Ориентация</a:t>
            </a:r>
            <a:r>
              <a:rPr sz="18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5050" y="3097225"/>
            <a:ext cx="258572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Акцент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</a:t>
            </a:r>
            <a:endParaRPr sz="1800">
              <a:latin typeface="Times New Roman"/>
              <a:cs typeface="Times New Roman"/>
            </a:endParaRPr>
          </a:p>
          <a:p>
            <a:pPr marR="145288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ребёнка;</a:t>
            </a:r>
            <a:endParaRPr sz="1800">
              <a:latin typeface="Times New Roman"/>
              <a:cs typeface="Times New Roman"/>
            </a:endParaRPr>
          </a:p>
          <a:p>
            <a:pPr marL="286385" marR="1402715" indent="-286385" algn="r">
              <a:lnSpc>
                <a:spcPct val="100000"/>
              </a:lnSpc>
              <a:buChar char="-"/>
              <a:tabLst>
                <a:tab pos="286385" algn="l"/>
                <a:tab pos="299720" algn="l"/>
              </a:tabLst>
            </a:pP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итие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универсальных</a:t>
            </a:r>
            <a:r>
              <a:rPr sz="18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умений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Отсутствие</a:t>
            </a:r>
            <a:r>
              <a:rPr sz="1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чётких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0203" y="3097225"/>
            <a:ext cx="25311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Конкретизация</a:t>
            </a:r>
            <a:endParaRPr sz="1800">
              <a:latin typeface="Times New Roman"/>
              <a:cs typeface="Times New Roman"/>
            </a:endParaRPr>
          </a:p>
          <a:p>
            <a:pPr marL="183515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Улучшение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всей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системы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90847" y="259841"/>
            <a:ext cx="4627880" cy="738536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960755" marR="5080" indent="-948690">
              <a:lnSpc>
                <a:spcPct val="103299"/>
              </a:lnSpc>
              <a:spcBef>
                <a:spcPts val="5"/>
              </a:spcBef>
            </a:pPr>
            <a:r>
              <a:rPr spc="-15" dirty="0">
                <a:solidFill>
                  <a:srgbClr val="002060"/>
                </a:solidFill>
              </a:rPr>
              <a:t>ТРИ</a:t>
            </a:r>
            <a:r>
              <a:rPr spc="-80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ПОКОЛЕНИЯ</a:t>
            </a:r>
            <a:r>
              <a:rPr spc="-10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СТАНДАРТОВ </a:t>
            </a:r>
            <a:r>
              <a:rPr spc="-585" dirty="0">
                <a:solidFill>
                  <a:srgbClr val="002060"/>
                </a:solidFill>
              </a:rPr>
              <a:t> </a:t>
            </a:r>
            <a:r>
              <a:rPr spc="-40" dirty="0">
                <a:solidFill>
                  <a:srgbClr val="002060"/>
                </a:solidFill>
              </a:rPr>
              <a:t>СРАВНЕНИЕ</a:t>
            </a:r>
            <a:r>
              <a:rPr spc="30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ФГОС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92000" cy="6859905"/>
            <a:chOff x="1523" y="0"/>
            <a:chExt cx="1219200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01752"/>
              <a:ext cx="12192000" cy="9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606551"/>
              <a:ext cx="12192000" cy="9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911352"/>
              <a:ext cx="12192000" cy="9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216152"/>
              <a:ext cx="12192000" cy="9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20952"/>
              <a:ext cx="12192000" cy="91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825751"/>
              <a:ext cx="12192000" cy="9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2130551"/>
              <a:ext cx="12192000" cy="9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2435351"/>
              <a:ext cx="12192000" cy="9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2740151"/>
              <a:ext cx="12192000" cy="9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044951"/>
              <a:ext cx="12192000" cy="9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349752"/>
              <a:ext cx="12192000" cy="91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654552"/>
              <a:ext cx="12192000" cy="91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959352"/>
              <a:ext cx="12192000" cy="91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4264152"/>
              <a:ext cx="12192000" cy="91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4568952"/>
              <a:ext cx="12192000" cy="91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4873752"/>
              <a:ext cx="12192000" cy="91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5178552"/>
              <a:ext cx="12192000" cy="91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5483352"/>
              <a:ext cx="12192000" cy="914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5788152"/>
              <a:ext cx="12192000" cy="91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6092952"/>
              <a:ext cx="12192000" cy="91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6397752"/>
              <a:ext cx="12192000" cy="91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6702552"/>
              <a:ext cx="12192000" cy="91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5" y="1523"/>
              <a:ext cx="9143" cy="68579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768" y="1523"/>
              <a:ext cx="9143" cy="68579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151" y="1523"/>
              <a:ext cx="9143" cy="68579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35" y="1523"/>
              <a:ext cx="9143" cy="68579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9968" y="1523"/>
              <a:ext cx="9143" cy="68579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5351" y="1523"/>
              <a:ext cx="9143" cy="68579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0735" y="1523"/>
              <a:ext cx="9143" cy="68579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9168" y="1523"/>
              <a:ext cx="9143" cy="68579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4552" y="1523"/>
              <a:ext cx="9144" cy="68579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935" y="1523"/>
              <a:ext cx="9143" cy="68579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8" y="1523"/>
              <a:ext cx="9144" cy="68579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3752" y="1523"/>
              <a:ext cx="9144" cy="685799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9135" y="1523"/>
              <a:ext cx="9143" cy="68579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7568" y="1523"/>
              <a:ext cx="9144" cy="68579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952" y="1523"/>
              <a:ext cx="9144" cy="68579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8335" y="1523"/>
              <a:ext cx="9143" cy="68579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6767" y="1523"/>
              <a:ext cx="9143" cy="68579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2152" y="1523"/>
              <a:ext cx="9144" cy="685799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7535" y="1523"/>
              <a:ext cx="9144" cy="68579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5967" y="1523"/>
              <a:ext cx="9143" cy="68579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1352" y="1523"/>
              <a:ext cx="9144" cy="685799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6735" y="1523"/>
              <a:ext cx="9144" cy="685799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5167" y="1523"/>
              <a:ext cx="9143" cy="685799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0552" y="1523"/>
              <a:ext cx="9144" cy="68579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5935" y="1523"/>
              <a:ext cx="9144" cy="685799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4367" y="1523"/>
              <a:ext cx="9143" cy="685799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680" y="0"/>
              <a:ext cx="9144" cy="68259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8767" y="0"/>
              <a:ext cx="9143" cy="678637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3567" y="1523"/>
              <a:ext cx="9143" cy="6857999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1415" y="0"/>
            <a:ext cx="7720584" cy="152400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129539" y="812291"/>
            <a:ext cx="2520950" cy="2426335"/>
          </a:xfrm>
          <a:custGeom>
            <a:avLst/>
            <a:gdLst/>
            <a:ahLst/>
            <a:cxnLst/>
            <a:rect l="l" t="t" r="r" b="b"/>
            <a:pathLst>
              <a:path w="2520950" h="2426335">
                <a:moveTo>
                  <a:pt x="2520696" y="106680"/>
                </a:moveTo>
                <a:lnTo>
                  <a:pt x="140208" y="106680"/>
                </a:lnTo>
              </a:path>
              <a:path w="2520950" h="2426335">
                <a:moveTo>
                  <a:pt x="140208" y="106680"/>
                </a:moveTo>
                <a:lnTo>
                  <a:pt x="140208" y="2426208"/>
                </a:lnTo>
              </a:path>
              <a:path w="2520950" h="2426335">
                <a:moveTo>
                  <a:pt x="130886" y="0"/>
                </a:moveTo>
                <a:lnTo>
                  <a:pt x="129933" y="0"/>
                </a:lnTo>
                <a:lnTo>
                  <a:pt x="128981" y="0"/>
                </a:lnTo>
                <a:lnTo>
                  <a:pt x="128028" y="0"/>
                </a:lnTo>
                <a:lnTo>
                  <a:pt x="78197" y="7536"/>
                </a:lnTo>
                <a:lnTo>
                  <a:pt x="37501" y="28098"/>
                </a:lnTo>
                <a:lnTo>
                  <a:pt x="10062" y="58614"/>
                </a:lnTo>
                <a:lnTo>
                  <a:pt x="0" y="96012"/>
                </a:lnTo>
                <a:lnTo>
                  <a:pt x="10062" y="133409"/>
                </a:lnTo>
                <a:lnTo>
                  <a:pt x="37501" y="163925"/>
                </a:lnTo>
                <a:lnTo>
                  <a:pt x="78197" y="184487"/>
                </a:lnTo>
                <a:lnTo>
                  <a:pt x="128028" y="192024"/>
                </a:lnTo>
                <a:lnTo>
                  <a:pt x="177211" y="184679"/>
                </a:lnTo>
                <a:lnTo>
                  <a:pt x="217604" y="164607"/>
                </a:lnTo>
                <a:lnTo>
                  <a:pt x="245211" y="134748"/>
                </a:lnTo>
                <a:lnTo>
                  <a:pt x="256032" y="98044"/>
                </a:lnTo>
              </a:path>
            </a:pathLst>
          </a:custGeom>
          <a:ln w="9144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414397" y="209499"/>
            <a:ext cx="77889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ПРОФЕССИОНАЛЬНАЯ</a:t>
            </a:r>
            <a:r>
              <a:rPr spc="-15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ДЕЯТЕЛЬНОСТЬ</a:t>
            </a:r>
            <a:r>
              <a:rPr spc="-1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В</a:t>
            </a:r>
            <a:r>
              <a:rPr spc="-10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УСЛОВИЯХ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142869" y="639826"/>
            <a:ext cx="6334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35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ЯТ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spc="-15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spc="-130" dirty="0">
                <a:solidFill>
                  <a:srgbClr val="002060"/>
                </a:solidFill>
                <a:latin typeface="Times New Roman"/>
                <a:cs typeface="Times New Roman"/>
              </a:rPr>
              <a:t>ХО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810920" y="1517713"/>
          <a:ext cx="10972800" cy="4474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3657600"/>
                <a:gridCol w="3657600"/>
              </a:tblGrid>
              <a:tr h="629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  <a:lnB w="28575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НЕОБХОДИМО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ИСКЛЮЧИТЬ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  <a:lnB w="28575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НУЖНО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СТРЕМИТЬСЯ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905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  <a:lnB w="28575">
                      <a:solidFill>
                        <a:srgbClr val="40458B"/>
                      </a:solidFill>
                      <a:prstDash val="solid"/>
                    </a:lnB>
                  </a:tcPr>
                </a:tc>
              </a:tr>
              <a:tr h="3303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ЦЕЛЬ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28575">
                      <a:solidFill>
                        <a:srgbClr val="40458B"/>
                      </a:solidFill>
                      <a:prstDash val="solid"/>
                    </a:lnT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Передача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готовых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знаний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28575">
                      <a:solidFill>
                        <a:srgbClr val="40458B"/>
                      </a:solidFill>
                      <a:prstDash val="solid"/>
                    </a:lnT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Раскрытие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умений</a:t>
                      </a:r>
                      <a:r>
                        <a:rPr sz="1800" spc="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открытию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9050">
                      <a:solidFill>
                        <a:srgbClr val="40458B"/>
                      </a:solidFill>
                      <a:prstDash val="solid"/>
                    </a:lnR>
                    <a:lnT w="28575">
                      <a:solidFill>
                        <a:srgbClr val="40458B"/>
                      </a:solidFill>
                      <a:prstDash val="solid"/>
                    </a:lnT>
                    <a:solidFill>
                      <a:srgbClr val="D8D9E7"/>
                    </a:solidFill>
                  </a:tcPr>
                </a:tc>
              </a:tr>
              <a:tr h="580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применению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знаний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  <a:solidFill>
                      <a:srgbClr val="D8D9E7"/>
                    </a:solidFill>
                  </a:tcPr>
                </a:tc>
              </a:tr>
              <a:tr h="33419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ОБУЧАЮЩАЯ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транслятор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знаний.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Учитель-организатор учебной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175" algn="ctr">
                        <a:lnSpc>
                          <a:spcPts val="2050"/>
                        </a:lnSpc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Ориентация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«среднего»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деятельности.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Дифференциация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</a:tcPr>
                </a:tc>
              </a:tr>
              <a:tr h="274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ученика.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Фронтальная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45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требований.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Групповая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</a:tcPr>
                </a:tc>
              </a:tr>
              <a:tr h="608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индивидуальная</a:t>
                      </a:r>
                      <a:r>
                        <a:rPr sz="1800" spc="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</a:tcPr>
                </a:tc>
              </a:tr>
              <a:tr h="30606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ЗАДАНИЯ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Репродуктивные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задания 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Продуктивные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задания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T w="12700">
                      <a:solidFill>
                        <a:srgbClr val="40458B"/>
                      </a:solidFill>
                      <a:prstDash val="solid"/>
                    </a:lnT>
                    <a:solidFill>
                      <a:srgbClr val="D8D9E7"/>
                    </a:solidFill>
                  </a:tcPr>
                </a:tc>
              </a:tr>
              <a:tr h="2743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повторение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запоминание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знаний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интеграцию,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solidFill>
                      <a:srgbClr val="D8D9E7"/>
                    </a:solidFill>
                  </a:tcPr>
                </a:tc>
              </a:tr>
              <a:tr h="274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перенос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знаний,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solidFill>
                      <a:srgbClr val="D8D9E7"/>
                    </a:solidFill>
                  </a:tcPr>
                </a:tc>
              </a:tr>
              <a:tr h="586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  <a:solidFill>
                      <a:srgbClr val="D8D9E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050"/>
                        </a:lnSpc>
                      </a:pP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УУД.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58B"/>
                      </a:solidFill>
                      <a:prstDash val="solid"/>
                    </a:lnL>
                    <a:lnR w="12700">
                      <a:solidFill>
                        <a:srgbClr val="40458B"/>
                      </a:solidFill>
                      <a:prstDash val="solid"/>
                    </a:lnR>
                    <a:lnB w="12700">
                      <a:solidFill>
                        <a:srgbClr val="40458B"/>
                      </a:solidFill>
                      <a:prstDash val="solid"/>
                    </a:lnB>
                    <a:solidFill>
                      <a:srgbClr val="D8D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1335" y="191846"/>
            <a:ext cx="6570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ПРЕ</a:t>
            </a:r>
            <a:r>
              <a:rPr spc="-10" dirty="0">
                <a:solidFill>
                  <a:srgbClr val="002060"/>
                </a:solidFill>
              </a:rPr>
              <a:t>Д</a:t>
            </a:r>
            <a:r>
              <a:rPr spc="-5" dirty="0">
                <a:solidFill>
                  <a:srgbClr val="002060"/>
                </a:solidFill>
              </a:rPr>
              <a:t>МЕ</a:t>
            </a:r>
            <a:r>
              <a:rPr spc="-10" dirty="0">
                <a:solidFill>
                  <a:srgbClr val="002060"/>
                </a:solidFill>
              </a:rPr>
              <a:t>Т</a:t>
            </a:r>
            <a:r>
              <a:rPr spc="-5" dirty="0">
                <a:solidFill>
                  <a:srgbClr val="002060"/>
                </a:solidFill>
              </a:rPr>
              <a:t>Н</a:t>
            </a:r>
            <a:r>
              <a:rPr spc="-15" dirty="0">
                <a:solidFill>
                  <a:srgbClr val="002060"/>
                </a:solidFill>
              </a:rPr>
              <a:t>Ы</a:t>
            </a:r>
            <a:r>
              <a:rPr dirty="0">
                <a:solidFill>
                  <a:srgbClr val="002060"/>
                </a:solidFill>
              </a:rPr>
              <a:t>Е</a:t>
            </a:r>
            <a:r>
              <a:rPr spc="-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Р</a:t>
            </a:r>
            <a:r>
              <a:rPr spc="15" dirty="0">
                <a:solidFill>
                  <a:srgbClr val="002060"/>
                </a:solidFill>
              </a:rPr>
              <a:t>Е</a:t>
            </a:r>
            <a:r>
              <a:rPr spc="-75" dirty="0">
                <a:solidFill>
                  <a:srgbClr val="002060"/>
                </a:solidFill>
              </a:rPr>
              <a:t>З</a:t>
            </a:r>
            <a:r>
              <a:rPr spc="-265" dirty="0">
                <a:solidFill>
                  <a:srgbClr val="002060"/>
                </a:solidFill>
              </a:rPr>
              <a:t>У</a:t>
            </a:r>
            <a:r>
              <a:rPr spc="-5" dirty="0">
                <a:solidFill>
                  <a:srgbClr val="002060"/>
                </a:solidFill>
              </a:rPr>
              <a:t>Л</a:t>
            </a:r>
            <a:r>
              <a:rPr spc="-200" dirty="0">
                <a:solidFill>
                  <a:srgbClr val="002060"/>
                </a:solidFill>
              </a:rPr>
              <a:t>Ь</a:t>
            </a:r>
            <a:r>
              <a:rPr spc="-125" dirty="0">
                <a:solidFill>
                  <a:srgbClr val="002060"/>
                </a:solidFill>
              </a:rPr>
              <a:t>Т</a:t>
            </a:r>
            <a:r>
              <a:rPr spc="-225" dirty="0">
                <a:solidFill>
                  <a:srgbClr val="002060"/>
                </a:solidFill>
              </a:rPr>
              <a:t>А</a:t>
            </a:r>
            <a:r>
              <a:rPr dirty="0">
                <a:solidFill>
                  <a:srgbClr val="002060"/>
                </a:solidFill>
              </a:rPr>
              <a:t>ТЫ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Ф</a:t>
            </a:r>
            <a:r>
              <a:rPr spc="-70" dirty="0">
                <a:solidFill>
                  <a:srgbClr val="002060"/>
                </a:solidFill>
              </a:rPr>
              <a:t>Г</a:t>
            </a:r>
            <a:r>
              <a:rPr spc="10" dirty="0">
                <a:solidFill>
                  <a:srgbClr val="002060"/>
                </a:solidFill>
              </a:rPr>
              <a:t>О</a:t>
            </a:r>
            <a:r>
              <a:rPr dirty="0">
                <a:solidFill>
                  <a:srgbClr val="002060"/>
                </a:solidFill>
              </a:rPr>
              <a:t>С</a:t>
            </a:r>
            <a:r>
              <a:rPr spc="3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ОО</a:t>
            </a:r>
            <a:r>
              <a:rPr spc="-10" dirty="0">
                <a:solidFill>
                  <a:srgbClr val="002060"/>
                </a:solidFill>
              </a:rPr>
              <a:t>О-</a:t>
            </a:r>
            <a:r>
              <a:rPr dirty="0">
                <a:solidFill>
                  <a:srgbClr val="002060"/>
                </a:solidFill>
              </a:rPr>
              <a:t>2021</a:t>
            </a:r>
            <a:r>
              <a:rPr spc="-270" dirty="0">
                <a:solidFill>
                  <a:srgbClr val="002060"/>
                </a:solidFill>
              </a:rPr>
              <a:t>г</a:t>
            </a:r>
            <a:r>
              <a:rPr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000" y="990600"/>
            <a:ext cx="1134872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690"/>
              </a:spcBef>
            </a:pPr>
            <a:r>
              <a:rPr sz="20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Предметные</a:t>
            </a:r>
            <a:r>
              <a:rPr sz="20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годам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отражают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требования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результатам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обучающихся,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1F5F"/>
                </a:solidFill>
                <a:latin typeface="Times New Roman"/>
                <a:cs typeface="Times New Roman"/>
              </a:rPr>
              <a:t>освоивших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программу</a:t>
            </a:r>
            <a:r>
              <a:rPr lang="ru-RU" sz="20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0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представлены с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учетом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перечня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элементов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 видов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учебных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действий, проверяемых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федеральных и </a:t>
            </a:r>
            <a:r>
              <a:rPr sz="2000" b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региональных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процедурах</a:t>
            </a:r>
            <a:r>
              <a:rPr lang="ru-RU"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оценки</a:t>
            </a:r>
            <a:r>
              <a:rPr sz="20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их освоению,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установленных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универсальном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кодификаторе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химии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Планируемые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включают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ФОРМИРОВАНИЕ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ходе 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изучения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 «Химия»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научные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знания,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умения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способы действий.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позволяет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учителю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подготовить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своих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учеников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различным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процедурам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оценки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качества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образования.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4296" y="4389120"/>
            <a:ext cx="902208" cy="11277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85157" y="5510276"/>
            <a:ext cx="84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9-8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КЛАСС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9359" y="4389120"/>
            <a:ext cx="899160" cy="11277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33235" y="5510276"/>
            <a:ext cx="84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10-11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КЛАСС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729" y="285699"/>
            <a:ext cx="974979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solidFill>
                  <a:srgbClr val="002060"/>
                </a:solidFill>
              </a:rPr>
              <a:t>НОРМАТИВНЫЕ</a:t>
            </a:r>
            <a:r>
              <a:rPr sz="2000" spc="65" dirty="0">
                <a:solidFill>
                  <a:srgbClr val="002060"/>
                </a:solidFill>
              </a:rPr>
              <a:t> </a:t>
            </a:r>
            <a:r>
              <a:rPr sz="2000" spc="-40" dirty="0">
                <a:solidFill>
                  <a:srgbClr val="002060"/>
                </a:solidFill>
              </a:rPr>
              <a:t>ПРАВОВЫЕ</a:t>
            </a:r>
            <a:r>
              <a:rPr sz="2000" spc="70" dirty="0">
                <a:solidFill>
                  <a:srgbClr val="002060"/>
                </a:solidFill>
              </a:rPr>
              <a:t> </a:t>
            </a:r>
            <a:r>
              <a:rPr sz="2000" spc="-10" dirty="0">
                <a:solidFill>
                  <a:srgbClr val="002060"/>
                </a:solidFill>
              </a:rPr>
              <a:t>АКТЫ,</a:t>
            </a:r>
            <a:r>
              <a:rPr sz="2000" spc="70" dirty="0">
                <a:solidFill>
                  <a:srgbClr val="002060"/>
                </a:solidFill>
              </a:rPr>
              <a:t> </a:t>
            </a:r>
            <a:r>
              <a:rPr sz="2000" spc="-30" dirty="0">
                <a:solidFill>
                  <a:srgbClr val="002060"/>
                </a:solidFill>
              </a:rPr>
              <a:t>РЕГУЛИРУЮЩИЕ</a:t>
            </a:r>
            <a:r>
              <a:rPr sz="2000" spc="25" dirty="0">
                <a:solidFill>
                  <a:srgbClr val="002060"/>
                </a:solidFill>
              </a:rPr>
              <a:t> </a:t>
            </a:r>
            <a:r>
              <a:rPr sz="2000" spc="-5" dirty="0">
                <a:solidFill>
                  <a:srgbClr val="002060"/>
                </a:solidFill>
              </a:rPr>
              <a:t>ВВЕДЕНИЕ</a:t>
            </a:r>
            <a:r>
              <a:rPr sz="2000" spc="20" dirty="0">
                <a:solidFill>
                  <a:srgbClr val="002060"/>
                </a:solidFill>
              </a:rPr>
              <a:t> </a:t>
            </a:r>
            <a:r>
              <a:rPr sz="2000" spc="-10" dirty="0">
                <a:solidFill>
                  <a:srgbClr val="002060"/>
                </a:solidFill>
              </a:rPr>
              <a:t>НОВЫХ</a:t>
            </a:r>
            <a:endParaRPr sz="200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2000" spc="-35" dirty="0">
                <a:solidFill>
                  <a:srgbClr val="002060"/>
                </a:solidFill>
              </a:rPr>
              <a:t>ФЕДЕРАЛЬНЫХ</a:t>
            </a:r>
            <a:r>
              <a:rPr sz="2000" spc="85" dirty="0">
                <a:solidFill>
                  <a:srgbClr val="002060"/>
                </a:solidFill>
              </a:rPr>
              <a:t> </a:t>
            </a:r>
            <a:r>
              <a:rPr sz="2000" spc="-25" dirty="0">
                <a:solidFill>
                  <a:srgbClr val="002060"/>
                </a:solidFill>
              </a:rPr>
              <a:t>ГОСУДАРСТВЕННЫХ</a:t>
            </a:r>
            <a:r>
              <a:rPr sz="2000" spc="80" dirty="0">
                <a:solidFill>
                  <a:srgbClr val="002060"/>
                </a:solidFill>
              </a:rPr>
              <a:t> </a:t>
            </a:r>
            <a:r>
              <a:rPr sz="2000" spc="-50" dirty="0">
                <a:solidFill>
                  <a:srgbClr val="002060"/>
                </a:solidFill>
              </a:rPr>
              <a:t>ОБРАЗОВАТЕЛЬНЫХ</a:t>
            </a:r>
            <a:r>
              <a:rPr sz="2000" spc="90" dirty="0">
                <a:solidFill>
                  <a:srgbClr val="002060"/>
                </a:solidFill>
              </a:rPr>
              <a:t> </a:t>
            </a:r>
            <a:r>
              <a:rPr sz="2000" spc="-15" dirty="0">
                <a:solidFill>
                  <a:srgbClr val="002060"/>
                </a:solidFill>
              </a:rPr>
              <a:t>СТАНДАРТОВ</a:t>
            </a:r>
            <a:r>
              <a:rPr sz="2000" spc="55" dirty="0">
                <a:solidFill>
                  <a:srgbClr val="002060"/>
                </a:solidFill>
              </a:rPr>
              <a:t> </a:t>
            </a:r>
            <a:r>
              <a:rPr sz="2000" spc="-10" dirty="0">
                <a:solidFill>
                  <a:srgbClr val="002060"/>
                </a:solidFill>
              </a:rPr>
              <a:t>(ФГОС)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0090" y="2319930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>
                <a:moveTo>
                  <a:pt x="0" y="0"/>
                </a:moveTo>
                <a:lnTo>
                  <a:pt x="406798" y="0"/>
                </a:lnTo>
              </a:path>
            </a:pathLst>
          </a:custGeom>
          <a:ln w="8168">
            <a:solidFill>
              <a:srgbClr val="001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18972"/>
            <a:ext cx="304799" cy="5041900"/>
            <a:chOff x="0" y="918972"/>
            <a:chExt cx="304799" cy="5041900"/>
          </a:xfrm>
        </p:grpSpPr>
        <p:sp>
          <p:nvSpPr>
            <p:cNvPr id="5" name="object 5"/>
            <p:cNvSpPr/>
            <p:nvPr/>
          </p:nvSpPr>
          <p:spPr>
            <a:xfrm>
              <a:off x="269747" y="918972"/>
              <a:ext cx="0" cy="5041900"/>
            </a:xfrm>
            <a:custGeom>
              <a:avLst/>
              <a:gdLst/>
              <a:ahLst/>
              <a:cxnLst/>
              <a:rect l="l" t="t" r="r" b="b"/>
              <a:pathLst>
                <a:path h="5041900">
                  <a:moveTo>
                    <a:pt x="0" y="0"/>
                  </a:moveTo>
                  <a:lnTo>
                    <a:pt x="0" y="5041392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4880"/>
              <a:ext cx="268224" cy="301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27504"/>
              <a:ext cx="301752" cy="3017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2779776"/>
              <a:ext cx="301752" cy="3017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05200"/>
              <a:ext cx="301752" cy="2987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7268" y="936498"/>
            <a:ext cx="11362690" cy="3014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внесении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изменений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16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 утвержденный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приказом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Министерство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науки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17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мая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2012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№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413»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(зарегистрирован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12.09.2022</a:t>
            </a:r>
            <a:r>
              <a:rPr sz="16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70034)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 marR="31750" algn="just">
              <a:lnSpc>
                <a:spcPct val="100000"/>
              </a:lnSpc>
            </a:pPr>
            <a:r>
              <a:rPr sz="1600" b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просвещения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утверждении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федеральной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6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образования»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23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ноября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2022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№1014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Информационно-разъяснительное</a:t>
            </a:r>
            <a:r>
              <a:rPr sz="16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письмо</a:t>
            </a:r>
            <a:r>
              <a:rPr sz="1600" b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Минпросвещения</a:t>
            </a:r>
            <a:r>
              <a:rPr sz="1600" b="1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1600" b="1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17.11.2022</a:t>
            </a:r>
            <a:r>
              <a:rPr sz="1600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«Об</a:t>
            </a:r>
            <a:r>
              <a:rPr sz="16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основных</a:t>
            </a:r>
            <a:r>
              <a:rPr sz="16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изменениях,</a:t>
            </a:r>
            <a:r>
              <a:rPr sz="1600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внесенных</a:t>
            </a:r>
            <a:r>
              <a:rPr sz="1600" spc="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СОО»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Методические</a:t>
            </a:r>
            <a:r>
              <a:rPr sz="1600" b="1" spc="5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рекомендации</a:t>
            </a:r>
            <a:r>
              <a:rPr sz="1600" b="1" spc="5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единой</a:t>
            </a:r>
            <a:r>
              <a:rPr sz="1600" spc="5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системе</a:t>
            </a:r>
            <a:r>
              <a:rPr sz="1600" spc="5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оценки</a:t>
            </a:r>
            <a:r>
              <a:rPr sz="1600" spc="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достижений</a:t>
            </a:r>
            <a:r>
              <a:rPr sz="1600" spc="5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обучающимися</a:t>
            </a:r>
            <a:r>
              <a:rPr sz="1600" spc="5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планируемых</a:t>
            </a:r>
            <a:r>
              <a:rPr sz="1600" spc="5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1600" spc="5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освоения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предметов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рамках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введения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(письмо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Минпросвещения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России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1349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13.01.2023)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4658" y="5380431"/>
            <a:ext cx="91376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ПЕРЕХОД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ОРГАНИЗАЦИЙ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ОБНОВЛЕННЫЙ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ФГОС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СОО: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СЕНТЯБРЯ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2023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КЛАССЫ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1415" y="0"/>
            <a:ext cx="7720965" cy="2364105"/>
            <a:chOff x="4471415" y="0"/>
            <a:chExt cx="7720965" cy="2364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415" y="0"/>
              <a:ext cx="7720584" cy="15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88139" y="1523"/>
              <a:ext cx="0" cy="2362200"/>
            </a:xfrm>
            <a:custGeom>
              <a:avLst/>
              <a:gdLst/>
              <a:ahLst/>
              <a:cxnLst/>
              <a:rect l="l" t="t" r="r" b="b"/>
              <a:pathLst>
                <a:path h="2362200">
                  <a:moveTo>
                    <a:pt x="0" y="0"/>
                  </a:moveTo>
                  <a:lnTo>
                    <a:pt x="0" y="2362200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4777" y="807529"/>
            <a:ext cx="2530475" cy="2435860"/>
            <a:chOff x="124777" y="807529"/>
            <a:chExt cx="2530475" cy="2435860"/>
          </a:xfrm>
        </p:grpSpPr>
        <p:sp>
          <p:nvSpPr>
            <p:cNvPr id="6" name="object 6"/>
            <p:cNvSpPr/>
            <p:nvPr/>
          </p:nvSpPr>
          <p:spPr>
            <a:xfrm>
              <a:off x="129539" y="812291"/>
              <a:ext cx="2520950" cy="2426335"/>
            </a:xfrm>
            <a:custGeom>
              <a:avLst/>
              <a:gdLst/>
              <a:ahLst/>
              <a:cxnLst/>
              <a:rect l="l" t="t" r="r" b="b"/>
              <a:pathLst>
                <a:path w="2520950" h="2426335">
                  <a:moveTo>
                    <a:pt x="2520696" y="106680"/>
                  </a:moveTo>
                  <a:lnTo>
                    <a:pt x="140208" y="106680"/>
                  </a:lnTo>
                </a:path>
                <a:path w="2520950" h="2426335">
                  <a:moveTo>
                    <a:pt x="140208" y="106680"/>
                  </a:moveTo>
                  <a:lnTo>
                    <a:pt x="140208" y="2426208"/>
                  </a:lnTo>
                </a:path>
                <a:path w="2520950" h="2426335">
                  <a:moveTo>
                    <a:pt x="130886" y="0"/>
                  </a:moveTo>
                  <a:lnTo>
                    <a:pt x="129933" y="0"/>
                  </a:lnTo>
                  <a:lnTo>
                    <a:pt x="128981" y="0"/>
                  </a:lnTo>
                  <a:lnTo>
                    <a:pt x="128028" y="0"/>
                  </a:lnTo>
                  <a:lnTo>
                    <a:pt x="78197" y="7536"/>
                  </a:lnTo>
                  <a:lnTo>
                    <a:pt x="37501" y="28098"/>
                  </a:lnTo>
                  <a:lnTo>
                    <a:pt x="10062" y="58614"/>
                  </a:lnTo>
                  <a:lnTo>
                    <a:pt x="0" y="96012"/>
                  </a:lnTo>
                  <a:lnTo>
                    <a:pt x="10062" y="133409"/>
                  </a:lnTo>
                  <a:lnTo>
                    <a:pt x="37501" y="163925"/>
                  </a:lnTo>
                  <a:lnTo>
                    <a:pt x="78197" y="184487"/>
                  </a:lnTo>
                  <a:lnTo>
                    <a:pt x="128028" y="192024"/>
                  </a:lnTo>
                  <a:lnTo>
                    <a:pt x="177211" y="184679"/>
                  </a:lnTo>
                  <a:lnTo>
                    <a:pt x="217604" y="164607"/>
                  </a:lnTo>
                  <a:lnTo>
                    <a:pt x="245211" y="134748"/>
                  </a:lnTo>
                  <a:lnTo>
                    <a:pt x="256032" y="98044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899159"/>
              <a:ext cx="1322832" cy="1856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3" y="914400"/>
              <a:ext cx="1249680" cy="1786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747" y="915923"/>
              <a:ext cx="1249680" cy="1786255"/>
            </a:xfrm>
            <a:custGeom>
              <a:avLst/>
              <a:gdLst/>
              <a:ahLst/>
              <a:cxnLst/>
              <a:rect l="l" t="t" r="r" b="b"/>
              <a:pathLst>
                <a:path w="1249680" h="1786255">
                  <a:moveTo>
                    <a:pt x="1249680" y="0"/>
                  </a:moveTo>
                  <a:lnTo>
                    <a:pt x="1249680" y="1160526"/>
                  </a:lnTo>
                  <a:lnTo>
                    <a:pt x="624840" y="1785747"/>
                  </a:lnTo>
                  <a:lnTo>
                    <a:pt x="0" y="1160526"/>
                  </a:lnTo>
                  <a:lnTo>
                    <a:pt x="0" y="0"/>
                  </a:lnTo>
                  <a:lnTo>
                    <a:pt x="624840" y="625221"/>
                  </a:lnTo>
                  <a:lnTo>
                    <a:pt x="1249680" y="0"/>
                  </a:lnTo>
                  <a:close/>
                </a:path>
              </a:pathLst>
            </a:custGeom>
            <a:ln w="9144">
              <a:solidFill>
                <a:srgbClr val="49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82214" y="254634"/>
            <a:ext cx="550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002060"/>
                </a:solidFill>
                <a:latin typeface="Times New Roman"/>
                <a:cs typeface="Times New Roman"/>
              </a:rPr>
              <a:t>ОСНОВНЫЕ</a:t>
            </a:r>
            <a:r>
              <a:rPr sz="2400" spc="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Times New Roman"/>
                <a:cs typeface="Times New Roman"/>
              </a:rPr>
              <a:t>ИЗМЕНЕНИЯ</a:t>
            </a:r>
            <a:r>
              <a:rPr sz="2400" spc="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02060"/>
                </a:solidFill>
                <a:latin typeface="Times New Roman"/>
                <a:cs typeface="Times New Roman"/>
              </a:rPr>
              <a:t>ФГОС</a:t>
            </a:r>
            <a:r>
              <a:rPr sz="2400" spc="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02060"/>
                </a:solidFill>
                <a:latin typeface="Times New Roman"/>
                <a:cs typeface="Times New Roman"/>
              </a:rPr>
              <a:t>СОО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978" y="1461338"/>
            <a:ext cx="24828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7713" y="911161"/>
            <a:ext cx="10278110" cy="1170940"/>
            <a:chOff x="1517713" y="911161"/>
            <a:chExt cx="10278110" cy="1170940"/>
          </a:xfrm>
        </p:grpSpPr>
        <p:sp>
          <p:nvSpPr>
            <p:cNvPr id="13" name="object 13"/>
            <p:cNvSpPr/>
            <p:nvPr/>
          </p:nvSpPr>
          <p:spPr>
            <a:xfrm>
              <a:off x="1520951" y="914400"/>
              <a:ext cx="10268585" cy="1161415"/>
            </a:xfrm>
            <a:custGeom>
              <a:avLst/>
              <a:gdLst/>
              <a:ahLst/>
              <a:cxnLst/>
              <a:rect l="l" t="t" r="r" b="b"/>
              <a:pathLst>
                <a:path w="10268585" h="1161414">
                  <a:moveTo>
                    <a:pt x="9981311" y="0"/>
                  </a:moveTo>
                  <a:lnTo>
                    <a:pt x="0" y="0"/>
                  </a:lnTo>
                  <a:lnTo>
                    <a:pt x="0" y="1160907"/>
                  </a:lnTo>
                  <a:lnTo>
                    <a:pt x="9981311" y="1160907"/>
                  </a:lnTo>
                  <a:lnTo>
                    <a:pt x="10047097" y="1155827"/>
                  </a:lnTo>
                  <a:lnTo>
                    <a:pt x="10107549" y="1141222"/>
                  </a:lnTo>
                  <a:lnTo>
                    <a:pt x="10160762" y="1118362"/>
                  </a:lnTo>
                  <a:lnTo>
                    <a:pt x="10205212" y="1088516"/>
                  </a:lnTo>
                  <a:lnTo>
                    <a:pt x="10238994" y="1052576"/>
                  </a:lnTo>
                  <a:lnTo>
                    <a:pt x="10260584" y="1011809"/>
                  </a:lnTo>
                  <a:lnTo>
                    <a:pt x="10268204" y="967359"/>
                  </a:lnTo>
                  <a:lnTo>
                    <a:pt x="10268204" y="193421"/>
                  </a:lnTo>
                  <a:lnTo>
                    <a:pt x="10260584" y="149098"/>
                  </a:lnTo>
                  <a:lnTo>
                    <a:pt x="10238994" y="108330"/>
                  </a:lnTo>
                  <a:lnTo>
                    <a:pt x="10205212" y="72389"/>
                  </a:lnTo>
                  <a:lnTo>
                    <a:pt x="10160762" y="42545"/>
                  </a:lnTo>
                  <a:lnTo>
                    <a:pt x="10107549" y="19685"/>
                  </a:lnTo>
                  <a:lnTo>
                    <a:pt x="10047097" y="5079"/>
                  </a:lnTo>
                  <a:lnTo>
                    <a:pt x="99813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2475" y="915924"/>
              <a:ext cx="10268585" cy="1161415"/>
            </a:xfrm>
            <a:custGeom>
              <a:avLst/>
              <a:gdLst/>
              <a:ahLst/>
              <a:cxnLst/>
              <a:rect l="l" t="t" r="r" b="b"/>
              <a:pathLst>
                <a:path w="10268585" h="1161414">
                  <a:moveTo>
                    <a:pt x="10268204" y="193421"/>
                  </a:moveTo>
                  <a:lnTo>
                    <a:pt x="10268204" y="967359"/>
                  </a:lnTo>
                  <a:lnTo>
                    <a:pt x="10260584" y="1011809"/>
                  </a:lnTo>
                  <a:lnTo>
                    <a:pt x="10238994" y="1052576"/>
                  </a:lnTo>
                  <a:lnTo>
                    <a:pt x="10205212" y="1088516"/>
                  </a:lnTo>
                  <a:lnTo>
                    <a:pt x="10160762" y="1118362"/>
                  </a:lnTo>
                  <a:lnTo>
                    <a:pt x="10107549" y="1141222"/>
                  </a:lnTo>
                  <a:lnTo>
                    <a:pt x="10047097" y="1155827"/>
                  </a:lnTo>
                  <a:lnTo>
                    <a:pt x="9981311" y="1160906"/>
                  </a:lnTo>
                  <a:lnTo>
                    <a:pt x="0" y="1160906"/>
                  </a:lnTo>
                  <a:lnTo>
                    <a:pt x="0" y="0"/>
                  </a:lnTo>
                  <a:lnTo>
                    <a:pt x="9981311" y="0"/>
                  </a:lnTo>
                  <a:lnTo>
                    <a:pt x="10047097" y="5079"/>
                  </a:lnTo>
                  <a:lnTo>
                    <a:pt x="10107549" y="19685"/>
                  </a:lnTo>
                  <a:lnTo>
                    <a:pt x="10160762" y="42545"/>
                  </a:lnTo>
                  <a:lnTo>
                    <a:pt x="10205212" y="72389"/>
                  </a:lnTo>
                  <a:lnTo>
                    <a:pt x="10238994" y="108330"/>
                  </a:lnTo>
                  <a:lnTo>
                    <a:pt x="10260584" y="149098"/>
                  </a:lnTo>
                  <a:lnTo>
                    <a:pt x="10268204" y="193421"/>
                  </a:lnTo>
                  <a:close/>
                </a:path>
              </a:pathLst>
            </a:custGeom>
            <a:ln w="9144">
              <a:solidFill>
                <a:srgbClr val="49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19503" y="1115694"/>
            <a:ext cx="85210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90"/>
              </a:spcBef>
              <a:buChar char="•"/>
              <a:tabLst>
                <a:tab pos="186690" algn="l"/>
              </a:tabLst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преемственности уровней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общего,</a:t>
            </a:r>
            <a:r>
              <a:rPr sz="1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9503" y="1356487"/>
            <a:ext cx="31794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90"/>
              </a:spcBef>
              <a:buChar char="•"/>
              <a:tabLst>
                <a:tab pos="186690" algn="l"/>
              </a:tabLst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Конкретизация</a:t>
            </a:r>
            <a:r>
              <a:rPr sz="1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предметных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9456" y="2474976"/>
            <a:ext cx="1341120" cy="1884045"/>
            <a:chOff x="219456" y="2474976"/>
            <a:chExt cx="1341120" cy="188404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2474976"/>
              <a:ext cx="1341120" cy="18836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224" y="2508504"/>
              <a:ext cx="1249680" cy="178612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9748" y="2510028"/>
              <a:ext cx="1249680" cy="1786255"/>
            </a:xfrm>
            <a:custGeom>
              <a:avLst/>
              <a:gdLst/>
              <a:ahLst/>
              <a:cxnLst/>
              <a:rect l="l" t="t" r="r" b="b"/>
              <a:pathLst>
                <a:path w="1249680" h="1786254">
                  <a:moveTo>
                    <a:pt x="1249680" y="0"/>
                  </a:moveTo>
                  <a:lnTo>
                    <a:pt x="1249680" y="1161161"/>
                  </a:lnTo>
                  <a:lnTo>
                    <a:pt x="624840" y="1786001"/>
                  </a:lnTo>
                  <a:lnTo>
                    <a:pt x="0" y="1161161"/>
                  </a:lnTo>
                  <a:lnTo>
                    <a:pt x="0" y="0"/>
                  </a:lnTo>
                  <a:lnTo>
                    <a:pt x="624840" y="624839"/>
                  </a:lnTo>
                  <a:lnTo>
                    <a:pt x="1249680" y="0"/>
                  </a:lnTo>
                  <a:close/>
                </a:path>
              </a:pathLst>
            </a:custGeom>
            <a:ln w="9144">
              <a:solidFill>
                <a:srgbClr val="5FD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66978" y="3056382"/>
            <a:ext cx="24828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17713" y="2505265"/>
            <a:ext cx="10271760" cy="1170940"/>
            <a:chOff x="1517713" y="2505265"/>
            <a:chExt cx="10271760" cy="1170940"/>
          </a:xfrm>
        </p:grpSpPr>
        <p:sp>
          <p:nvSpPr>
            <p:cNvPr id="23" name="object 23"/>
            <p:cNvSpPr/>
            <p:nvPr/>
          </p:nvSpPr>
          <p:spPr>
            <a:xfrm>
              <a:off x="1520951" y="2508503"/>
              <a:ext cx="10262235" cy="1161415"/>
            </a:xfrm>
            <a:custGeom>
              <a:avLst/>
              <a:gdLst/>
              <a:ahLst/>
              <a:cxnLst/>
              <a:rect l="l" t="t" r="r" b="b"/>
              <a:pathLst>
                <a:path w="10262235" h="1161414">
                  <a:moveTo>
                    <a:pt x="9975088" y="0"/>
                  </a:moveTo>
                  <a:lnTo>
                    <a:pt x="0" y="0"/>
                  </a:lnTo>
                  <a:lnTo>
                    <a:pt x="0" y="1161161"/>
                  </a:lnTo>
                  <a:lnTo>
                    <a:pt x="9975088" y="1161161"/>
                  </a:lnTo>
                  <a:lnTo>
                    <a:pt x="10040874" y="1156081"/>
                  </a:lnTo>
                  <a:lnTo>
                    <a:pt x="10101326" y="1141476"/>
                  </a:lnTo>
                  <a:lnTo>
                    <a:pt x="10154539" y="1118616"/>
                  </a:lnTo>
                  <a:lnTo>
                    <a:pt x="10198989" y="1088644"/>
                  </a:lnTo>
                  <a:lnTo>
                    <a:pt x="10232898" y="1052703"/>
                  </a:lnTo>
                  <a:lnTo>
                    <a:pt x="10254488" y="1012063"/>
                  </a:lnTo>
                  <a:lnTo>
                    <a:pt x="10262108" y="967613"/>
                  </a:lnTo>
                  <a:lnTo>
                    <a:pt x="10262108" y="193548"/>
                  </a:lnTo>
                  <a:lnTo>
                    <a:pt x="10254488" y="149098"/>
                  </a:lnTo>
                  <a:lnTo>
                    <a:pt x="10232898" y="108458"/>
                  </a:lnTo>
                  <a:lnTo>
                    <a:pt x="10198989" y="72517"/>
                  </a:lnTo>
                  <a:lnTo>
                    <a:pt x="10154539" y="42545"/>
                  </a:lnTo>
                  <a:lnTo>
                    <a:pt x="10101326" y="19685"/>
                  </a:lnTo>
                  <a:lnTo>
                    <a:pt x="10040874" y="5080"/>
                  </a:lnTo>
                  <a:lnTo>
                    <a:pt x="99750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2475" y="2510027"/>
              <a:ext cx="10262235" cy="1161415"/>
            </a:xfrm>
            <a:custGeom>
              <a:avLst/>
              <a:gdLst/>
              <a:ahLst/>
              <a:cxnLst/>
              <a:rect l="l" t="t" r="r" b="b"/>
              <a:pathLst>
                <a:path w="10262235" h="1161414">
                  <a:moveTo>
                    <a:pt x="10262108" y="193548"/>
                  </a:moveTo>
                  <a:lnTo>
                    <a:pt x="10262108" y="967613"/>
                  </a:lnTo>
                  <a:lnTo>
                    <a:pt x="10254488" y="1012063"/>
                  </a:lnTo>
                  <a:lnTo>
                    <a:pt x="10232898" y="1052702"/>
                  </a:lnTo>
                  <a:lnTo>
                    <a:pt x="10198989" y="1088644"/>
                  </a:lnTo>
                  <a:lnTo>
                    <a:pt x="10154539" y="1118616"/>
                  </a:lnTo>
                  <a:lnTo>
                    <a:pt x="10101326" y="1141476"/>
                  </a:lnTo>
                  <a:lnTo>
                    <a:pt x="10040874" y="1156081"/>
                  </a:lnTo>
                  <a:lnTo>
                    <a:pt x="9975088" y="1161161"/>
                  </a:lnTo>
                  <a:lnTo>
                    <a:pt x="0" y="1161161"/>
                  </a:lnTo>
                  <a:lnTo>
                    <a:pt x="0" y="0"/>
                  </a:lnTo>
                  <a:lnTo>
                    <a:pt x="9975088" y="0"/>
                  </a:lnTo>
                  <a:lnTo>
                    <a:pt x="10040874" y="5080"/>
                  </a:lnTo>
                  <a:lnTo>
                    <a:pt x="10101326" y="19685"/>
                  </a:lnTo>
                  <a:lnTo>
                    <a:pt x="10154539" y="42545"/>
                  </a:lnTo>
                  <a:lnTo>
                    <a:pt x="10198989" y="72517"/>
                  </a:lnTo>
                  <a:lnTo>
                    <a:pt x="10232898" y="108458"/>
                  </a:lnTo>
                  <a:lnTo>
                    <a:pt x="10254488" y="149098"/>
                  </a:lnTo>
                  <a:lnTo>
                    <a:pt x="10262108" y="193548"/>
                  </a:lnTo>
                  <a:close/>
                </a:path>
              </a:pathLst>
            </a:custGeom>
            <a:ln w="9144">
              <a:solidFill>
                <a:srgbClr val="5FD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07311" y="2555145"/>
            <a:ext cx="10189210" cy="7124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193040" algn="l"/>
              </a:tabLst>
            </a:pP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ри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 со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тв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тв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ния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низаци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разо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ел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1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ел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опр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</a:t>
            </a:r>
            <a:r>
              <a:rPr sz="14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йс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spc="-6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Са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</a:t>
            </a:r>
            <a:endParaRPr sz="1400">
              <a:latin typeface="Times New Roman"/>
              <a:cs typeface="Times New Roman"/>
            </a:endParaRPr>
          </a:p>
          <a:p>
            <a:pPr marL="192405" marR="5080" indent="-180340">
              <a:lnSpc>
                <a:spcPct val="107100"/>
              </a:lnSpc>
              <a:spcBef>
                <a:spcPts val="5"/>
              </a:spcBef>
              <a:buFont typeface="Arial MT"/>
              <a:buChar char="•"/>
              <a:tabLst>
                <a:tab pos="193040" algn="l"/>
              </a:tabLst>
            </a:pP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Уточнение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количества</a:t>
            </a:r>
            <a:r>
              <a:rPr sz="1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занятий</a:t>
            </a:r>
            <a:r>
              <a:rPr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(за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400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одного</a:t>
            </a:r>
            <a:r>
              <a:rPr sz="1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обучающегося</a:t>
            </a:r>
            <a:r>
              <a:rPr sz="14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менее</a:t>
            </a:r>
            <a:r>
              <a:rPr sz="1400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2170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часов</a:t>
            </a:r>
            <a:r>
              <a:rPr sz="1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14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2516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часов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(не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более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37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часов в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неделю)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19456" y="4069079"/>
            <a:ext cx="1341120" cy="1880870"/>
            <a:chOff x="219456" y="4069079"/>
            <a:chExt cx="1341120" cy="188087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456" y="4069079"/>
              <a:ext cx="1341120" cy="18806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224" y="4102607"/>
              <a:ext cx="1249680" cy="17830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9748" y="4104131"/>
              <a:ext cx="1249680" cy="1786255"/>
            </a:xfrm>
            <a:custGeom>
              <a:avLst/>
              <a:gdLst/>
              <a:ahLst/>
              <a:cxnLst/>
              <a:rect l="l" t="t" r="r" b="b"/>
              <a:pathLst>
                <a:path w="1249680" h="1786254">
                  <a:moveTo>
                    <a:pt x="1249680" y="0"/>
                  </a:moveTo>
                  <a:lnTo>
                    <a:pt x="1249680" y="1160526"/>
                  </a:lnTo>
                  <a:lnTo>
                    <a:pt x="624840" y="1785747"/>
                  </a:lnTo>
                  <a:lnTo>
                    <a:pt x="0" y="1160526"/>
                  </a:lnTo>
                  <a:lnTo>
                    <a:pt x="0" y="0"/>
                  </a:lnTo>
                  <a:lnTo>
                    <a:pt x="624840" y="625221"/>
                  </a:lnTo>
                  <a:lnTo>
                    <a:pt x="1249680" y="0"/>
                  </a:lnTo>
                  <a:close/>
                </a:path>
              </a:pathLst>
            </a:custGeom>
            <a:ln w="9144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66978" y="4649800"/>
            <a:ext cx="24828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endParaRPr sz="35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7713" y="4099369"/>
            <a:ext cx="10271760" cy="1170940"/>
            <a:chOff x="1517713" y="4099369"/>
            <a:chExt cx="10271760" cy="1170940"/>
          </a:xfrm>
        </p:grpSpPr>
        <p:sp>
          <p:nvSpPr>
            <p:cNvPr id="32" name="object 32"/>
            <p:cNvSpPr/>
            <p:nvPr/>
          </p:nvSpPr>
          <p:spPr>
            <a:xfrm>
              <a:off x="1520951" y="4102608"/>
              <a:ext cx="10262235" cy="1161415"/>
            </a:xfrm>
            <a:custGeom>
              <a:avLst/>
              <a:gdLst/>
              <a:ahLst/>
              <a:cxnLst/>
              <a:rect l="l" t="t" r="r" b="b"/>
              <a:pathLst>
                <a:path w="10262235" h="1161414">
                  <a:moveTo>
                    <a:pt x="9975469" y="0"/>
                  </a:moveTo>
                  <a:lnTo>
                    <a:pt x="0" y="0"/>
                  </a:lnTo>
                  <a:lnTo>
                    <a:pt x="0" y="1160907"/>
                  </a:lnTo>
                  <a:lnTo>
                    <a:pt x="9975469" y="1160907"/>
                  </a:lnTo>
                  <a:lnTo>
                    <a:pt x="10041128" y="1155827"/>
                  </a:lnTo>
                  <a:lnTo>
                    <a:pt x="10101453" y="1141222"/>
                  </a:lnTo>
                  <a:lnTo>
                    <a:pt x="10154666" y="1118362"/>
                  </a:lnTo>
                  <a:lnTo>
                    <a:pt x="10199116" y="1088390"/>
                  </a:lnTo>
                  <a:lnTo>
                    <a:pt x="10232898" y="1052576"/>
                  </a:lnTo>
                  <a:lnTo>
                    <a:pt x="10254488" y="1011809"/>
                  </a:lnTo>
                  <a:lnTo>
                    <a:pt x="10262108" y="967359"/>
                  </a:lnTo>
                  <a:lnTo>
                    <a:pt x="10262108" y="193421"/>
                  </a:lnTo>
                  <a:lnTo>
                    <a:pt x="10254488" y="149098"/>
                  </a:lnTo>
                  <a:lnTo>
                    <a:pt x="10232898" y="108331"/>
                  </a:lnTo>
                  <a:lnTo>
                    <a:pt x="10199116" y="72390"/>
                  </a:lnTo>
                  <a:lnTo>
                    <a:pt x="10154666" y="42545"/>
                  </a:lnTo>
                  <a:lnTo>
                    <a:pt x="10101453" y="19685"/>
                  </a:lnTo>
                  <a:lnTo>
                    <a:pt x="10041128" y="5080"/>
                  </a:lnTo>
                  <a:lnTo>
                    <a:pt x="997546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2475" y="4104132"/>
              <a:ext cx="10262235" cy="1161415"/>
            </a:xfrm>
            <a:custGeom>
              <a:avLst/>
              <a:gdLst/>
              <a:ahLst/>
              <a:cxnLst/>
              <a:rect l="l" t="t" r="r" b="b"/>
              <a:pathLst>
                <a:path w="10262235" h="1161414">
                  <a:moveTo>
                    <a:pt x="10262108" y="193421"/>
                  </a:moveTo>
                  <a:lnTo>
                    <a:pt x="10262108" y="967359"/>
                  </a:lnTo>
                  <a:lnTo>
                    <a:pt x="10254488" y="1011809"/>
                  </a:lnTo>
                  <a:lnTo>
                    <a:pt x="10232898" y="1052449"/>
                  </a:lnTo>
                  <a:lnTo>
                    <a:pt x="10199116" y="1088390"/>
                  </a:lnTo>
                  <a:lnTo>
                    <a:pt x="10154666" y="1118362"/>
                  </a:lnTo>
                  <a:lnTo>
                    <a:pt x="10101453" y="1141222"/>
                  </a:lnTo>
                  <a:lnTo>
                    <a:pt x="10041128" y="1155827"/>
                  </a:lnTo>
                  <a:lnTo>
                    <a:pt x="9975469" y="1160907"/>
                  </a:lnTo>
                  <a:lnTo>
                    <a:pt x="0" y="1160907"/>
                  </a:lnTo>
                  <a:lnTo>
                    <a:pt x="0" y="0"/>
                  </a:lnTo>
                  <a:lnTo>
                    <a:pt x="9975469" y="0"/>
                  </a:lnTo>
                  <a:lnTo>
                    <a:pt x="10041128" y="5080"/>
                  </a:lnTo>
                  <a:lnTo>
                    <a:pt x="10101453" y="19685"/>
                  </a:lnTo>
                  <a:lnTo>
                    <a:pt x="10154666" y="42545"/>
                  </a:lnTo>
                  <a:lnTo>
                    <a:pt x="10199116" y="72390"/>
                  </a:lnTo>
                  <a:lnTo>
                    <a:pt x="10232898" y="108331"/>
                  </a:lnTo>
                  <a:lnTo>
                    <a:pt x="10254488" y="149098"/>
                  </a:lnTo>
                  <a:lnTo>
                    <a:pt x="10262108" y="193421"/>
                  </a:lnTo>
                  <a:close/>
                </a:path>
              </a:pathLst>
            </a:custGeom>
            <a:ln w="9144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619503" y="4190441"/>
            <a:ext cx="10180320" cy="43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indent="-173990">
              <a:lnSpc>
                <a:spcPts val="1610"/>
              </a:lnSpc>
              <a:spcBef>
                <a:spcPts val="95"/>
              </a:spcBef>
              <a:buChar char="•"/>
              <a:tabLst>
                <a:tab pos="186690" algn="l"/>
                <a:tab pos="5899785" algn="l"/>
              </a:tabLst>
            </a:pP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Определение</a:t>
            </a:r>
            <a:r>
              <a:rPr sz="1400" spc="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списка</a:t>
            </a:r>
            <a:r>
              <a:rPr sz="1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14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предметов,</a:t>
            </a:r>
            <a:r>
              <a:rPr sz="14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обязательных</a:t>
            </a:r>
            <a:r>
              <a:rPr sz="1400" spc="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4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изучения</a:t>
            </a:r>
            <a:r>
              <a:rPr sz="1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	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базовом</a:t>
            </a:r>
            <a:r>
              <a:rPr sz="14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1400" spc="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углубленном</a:t>
            </a:r>
            <a:r>
              <a:rPr sz="1400" spc="1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уровне</a:t>
            </a:r>
            <a:r>
              <a:rPr sz="14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(родной</a:t>
            </a:r>
            <a:r>
              <a:rPr sz="1400" spc="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язык,</a:t>
            </a:r>
            <a:r>
              <a:rPr sz="14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родная</a:t>
            </a:r>
            <a:endParaRPr sz="1400">
              <a:latin typeface="Times New Roman"/>
              <a:cs typeface="Times New Roman"/>
            </a:endParaRPr>
          </a:p>
          <a:p>
            <a:pPr marL="186055">
              <a:lnSpc>
                <a:spcPts val="1610"/>
              </a:lnSpc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литература,</a:t>
            </a:r>
            <a:r>
              <a:rPr sz="1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второй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заявлению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обучающихся,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</a:t>
            </a:r>
            <a:r>
              <a:rPr sz="1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несовершеннолетних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2711" y="2941320"/>
            <a:ext cx="3237230" cy="1667510"/>
            <a:chOff x="4172711" y="2941320"/>
            <a:chExt cx="3237230" cy="1667510"/>
          </a:xfrm>
        </p:grpSpPr>
        <p:sp>
          <p:nvSpPr>
            <p:cNvPr id="3" name="object 3"/>
            <p:cNvSpPr/>
            <p:nvPr/>
          </p:nvSpPr>
          <p:spPr>
            <a:xfrm>
              <a:off x="4184903" y="2953512"/>
              <a:ext cx="3209290" cy="1640205"/>
            </a:xfrm>
            <a:custGeom>
              <a:avLst/>
              <a:gdLst/>
              <a:ahLst/>
              <a:cxnLst/>
              <a:rect l="l" t="t" r="r" b="b"/>
              <a:pathLst>
                <a:path w="3209290" h="1640204">
                  <a:moveTo>
                    <a:pt x="2935986" y="0"/>
                  </a:moveTo>
                  <a:lnTo>
                    <a:pt x="273304" y="0"/>
                  </a:lnTo>
                  <a:lnTo>
                    <a:pt x="224155" y="4445"/>
                  </a:lnTo>
                  <a:lnTo>
                    <a:pt x="177926" y="17145"/>
                  </a:lnTo>
                  <a:lnTo>
                    <a:pt x="135382" y="37337"/>
                  </a:lnTo>
                  <a:lnTo>
                    <a:pt x="97282" y="64262"/>
                  </a:lnTo>
                  <a:lnTo>
                    <a:pt x="64262" y="97282"/>
                  </a:lnTo>
                  <a:lnTo>
                    <a:pt x="37337" y="135382"/>
                  </a:lnTo>
                  <a:lnTo>
                    <a:pt x="17145" y="177926"/>
                  </a:lnTo>
                  <a:lnTo>
                    <a:pt x="4445" y="224154"/>
                  </a:lnTo>
                  <a:lnTo>
                    <a:pt x="0" y="273303"/>
                  </a:lnTo>
                  <a:lnTo>
                    <a:pt x="0" y="1366520"/>
                  </a:lnTo>
                  <a:lnTo>
                    <a:pt x="4445" y="1415669"/>
                  </a:lnTo>
                  <a:lnTo>
                    <a:pt x="17145" y="1461896"/>
                  </a:lnTo>
                  <a:lnTo>
                    <a:pt x="37337" y="1504442"/>
                  </a:lnTo>
                  <a:lnTo>
                    <a:pt x="64262" y="1542542"/>
                  </a:lnTo>
                  <a:lnTo>
                    <a:pt x="97282" y="1575562"/>
                  </a:lnTo>
                  <a:lnTo>
                    <a:pt x="135382" y="1602486"/>
                  </a:lnTo>
                  <a:lnTo>
                    <a:pt x="177926" y="1622679"/>
                  </a:lnTo>
                  <a:lnTo>
                    <a:pt x="224155" y="1635379"/>
                  </a:lnTo>
                  <a:lnTo>
                    <a:pt x="273304" y="1639824"/>
                  </a:lnTo>
                  <a:lnTo>
                    <a:pt x="2935986" y="1639824"/>
                  </a:lnTo>
                  <a:lnTo>
                    <a:pt x="2985135" y="1635379"/>
                  </a:lnTo>
                  <a:lnTo>
                    <a:pt x="3031363" y="1622679"/>
                  </a:lnTo>
                  <a:lnTo>
                    <a:pt x="3073907" y="1602486"/>
                  </a:lnTo>
                  <a:lnTo>
                    <a:pt x="3112007" y="1575562"/>
                  </a:lnTo>
                  <a:lnTo>
                    <a:pt x="3145028" y="1542542"/>
                  </a:lnTo>
                  <a:lnTo>
                    <a:pt x="3171952" y="1504442"/>
                  </a:lnTo>
                  <a:lnTo>
                    <a:pt x="3192145" y="1461896"/>
                  </a:lnTo>
                  <a:lnTo>
                    <a:pt x="3204845" y="1415669"/>
                  </a:lnTo>
                  <a:lnTo>
                    <a:pt x="3209290" y="1366520"/>
                  </a:lnTo>
                  <a:lnTo>
                    <a:pt x="3209290" y="273303"/>
                  </a:lnTo>
                  <a:lnTo>
                    <a:pt x="3204845" y="224154"/>
                  </a:lnTo>
                  <a:lnTo>
                    <a:pt x="3192145" y="177926"/>
                  </a:lnTo>
                  <a:lnTo>
                    <a:pt x="3171952" y="135382"/>
                  </a:lnTo>
                  <a:lnTo>
                    <a:pt x="3145028" y="97282"/>
                  </a:lnTo>
                  <a:lnTo>
                    <a:pt x="3112007" y="64262"/>
                  </a:lnTo>
                  <a:lnTo>
                    <a:pt x="3073907" y="37337"/>
                  </a:lnTo>
                  <a:lnTo>
                    <a:pt x="3031363" y="17145"/>
                  </a:lnTo>
                  <a:lnTo>
                    <a:pt x="2985135" y="4445"/>
                  </a:lnTo>
                  <a:lnTo>
                    <a:pt x="29359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6427" y="2955036"/>
              <a:ext cx="3209290" cy="1640205"/>
            </a:xfrm>
            <a:custGeom>
              <a:avLst/>
              <a:gdLst/>
              <a:ahLst/>
              <a:cxnLst/>
              <a:rect l="l" t="t" r="r" b="b"/>
              <a:pathLst>
                <a:path w="3209290" h="1640204">
                  <a:moveTo>
                    <a:pt x="0" y="273303"/>
                  </a:moveTo>
                  <a:lnTo>
                    <a:pt x="4445" y="224154"/>
                  </a:lnTo>
                  <a:lnTo>
                    <a:pt x="17145" y="177926"/>
                  </a:lnTo>
                  <a:lnTo>
                    <a:pt x="37337" y="135381"/>
                  </a:lnTo>
                  <a:lnTo>
                    <a:pt x="64262" y="97281"/>
                  </a:lnTo>
                  <a:lnTo>
                    <a:pt x="97282" y="64262"/>
                  </a:lnTo>
                  <a:lnTo>
                    <a:pt x="135382" y="37337"/>
                  </a:lnTo>
                  <a:lnTo>
                    <a:pt x="177926" y="17144"/>
                  </a:lnTo>
                  <a:lnTo>
                    <a:pt x="224155" y="4444"/>
                  </a:lnTo>
                  <a:lnTo>
                    <a:pt x="273304" y="0"/>
                  </a:lnTo>
                  <a:lnTo>
                    <a:pt x="2935986" y="0"/>
                  </a:lnTo>
                  <a:lnTo>
                    <a:pt x="2985135" y="4444"/>
                  </a:lnTo>
                  <a:lnTo>
                    <a:pt x="3031363" y="17144"/>
                  </a:lnTo>
                  <a:lnTo>
                    <a:pt x="3073907" y="37337"/>
                  </a:lnTo>
                  <a:lnTo>
                    <a:pt x="3112007" y="64262"/>
                  </a:lnTo>
                  <a:lnTo>
                    <a:pt x="3145028" y="97281"/>
                  </a:lnTo>
                  <a:lnTo>
                    <a:pt x="3171952" y="135381"/>
                  </a:lnTo>
                  <a:lnTo>
                    <a:pt x="3192145" y="177926"/>
                  </a:lnTo>
                  <a:lnTo>
                    <a:pt x="3204845" y="224154"/>
                  </a:lnTo>
                  <a:lnTo>
                    <a:pt x="3209290" y="273303"/>
                  </a:lnTo>
                  <a:lnTo>
                    <a:pt x="3209290" y="1366520"/>
                  </a:lnTo>
                  <a:lnTo>
                    <a:pt x="3204845" y="1415669"/>
                  </a:lnTo>
                  <a:lnTo>
                    <a:pt x="3192145" y="1461896"/>
                  </a:lnTo>
                  <a:lnTo>
                    <a:pt x="3171952" y="1504441"/>
                  </a:lnTo>
                  <a:lnTo>
                    <a:pt x="3145028" y="1542541"/>
                  </a:lnTo>
                  <a:lnTo>
                    <a:pt x="3112007" y="1575562"/>
                  </a:lnTo>
                  <a:lnTo>
                    <a:pt x="3073907" y="1602486"/>
                  </a:lnTo>
                  <a:lnTo>
                    <a:pt x="3031363" y="1622678"/>
                  </a:lnTo>
                  <a:lnTo>
                    <a:pt x="2985135" y="1635378"/>
                  </a:lnTo>
                  <a:lnTo>
                    <a:pt x="2935986" y="1639824"/>
                  </a:lnTo>
                  <a:lnTo>
                    <a:pt x="273304" y="1639824"/>
                  </a:lnTo>
                  <a:lnTo>
                    <a:pt x="224155" y="1635378"/>
                  </a:lnTo>
                  <a:lnTo>
                    <a:pt x="177926" y="1622678"/>
                  </a:lnTo>
                  <a:lnTo>
                    <a:pt x="135382" y="1602486"/>
                  </a:lnTo>
                  <a:lnTo>
                    <a:pt x="97282" y="1575562"/>
                  </a:lnTo>
                  <a:lnTo>
                    <a:pt x="64262" y="1542541"/>
                  </a:lnTo>
                  <a:lnTo>
                    <a:pt x="37337" y="1504441"/>
                  </a:lnTo>
                  <a:lnTo>
                    <a:pt x="17145" y="1461896"/>
                  </a:lnTo>
                  <a:lnTo>
                    <a:pt x="4445" y="1415669"/>
                  </a:lnTo>
                  <a:lnTo>
                    <a:pt x="0" y="1366520"/>
                  </a:lnTo>
                  <a:lnTo>
                    <a:pt x="0" y="273303"/>
                  </a:lnTo>
                  <a:close/>
                </a:path>
              </a:pathLst>
            </a:custGeom>
            <a:ln w="27431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67970" y="901953"/>
            <a:ext cx="3234690" cy="1664970"/>
            <a:chOff x="267970" y="901953"/>
            <a:chExt cx="3234690" cy="1664970"/>
          </a:xfrm>
        </p:grpSpPr>
        <p:sp>
          <p:nvSpPr>
            <p:cNvPr id="6" name="object 6"/>
            <p:cNvSpPr/>
            <p:nvPr/>
          </p:nvSpPr>
          <p:spPr>
            <a:xfrm>
              <a:off x="280416" y="914399"/>
              <a:ext cx="3206750" cy="1637030"/>
            </a:xfrm>
            <a:custGeom>
              <a:avLst/>
              <a:gdLst/>
              <a:ahLst/>
              <a:cxnLst/>
              <a:rect l="l" t="t" r="r" b="b"/>
              <a:pathLst>
                <a:path w="3206750" h="1637030">
                  <a:moveTo>
                    <a:pt x="2933191" y="0"/>
                  </a:moveTo>
                  <a:lnTo>
                    <a:pt x="273024" y="0"/>
                  </a:lnTo>
                  <a:lnTo>
                    <a:pt x="223951" y="4445"/>
                  </a:lnTo>
                  <a:lnTo>
                    <a:pt x="177761" y="17017"/>
                  </a:lnTo>
                  <a:lnTo>
                    <a:pt x="135229" y="37211"/>
                  </a:lnTo>
                  <a:lnTo>
                    <a:pt x="97116" y="64135"/>
                  </a:lnTo>
                  <a:lnTo>
                    <a:pt x="64211" y="97027"/>
                  </a:lnTo>
                  <a:lnTo>
                    <a:pt x="37274" y="135127"/>
                  </a:lnTo>
                  <a:lnTo>
                    <a:pt x="17081" y="177673"/>
                  </a:lnTo>
                  <a:lnTo>
                    <a:pt x="4394" y="223774"/>
                  </a:lnTo>
                  <a:lnTo>
                    <a:pt x="0" y="272796"/>
                  </a:lnTo>
                  <a:lnTo>
                    <a:pt x="0" y="1363979"/>
                  </a:lnTo>
                  <a:lnTo>
                    <a:pt x="4394" y="1413002"/>
                  </a:lnTo>
                  <a:lnTo>
                    <a:pt x="17081" y="1459102"/>
                  </a:lnTo>
                  <a:lnTo>
                    <a:pt x="37274" y="1501648"/>
                  </a:lnTo>
                  <a:lnTo>
                    <a:pt x="64211" y="1539748"/>
                  </a:lnTo>
                  <a:lnTo>
                    <a:pt x="97116" y="1572640"/>
                  </a:lnTo>
                  <a:lnTo>
                    <a:pt x="135229" y="1599564"/>
                  </a:lnTo>
                  <a:lnTo>
                    <a:pt x="177761" y="1619758"/>
                  </a:lnTo>
                  <a:lnTo>
                    <a:pt x="223951" y="1632330"/>
                  </a:lnTo>
                  <a:lnTo>
                    <a:pt x="273024" y="1636776"/>
                  </a:lnTo>
                  <a:lnTo>
                    <a:pt x="2933191" y="1636776"/>
                  </a:lnTo>
                  <a:lnTo>
                    <a:pt x="2982214" y="1632330"/>
                  </a:lnTo>
                  <a:lnTo>
                    <a:pt x="3028442" y="1619758"/>
                  </a:lnTo>
                  <a:lnTo>
                    <a:pt x="3070987" y="1599564"/>
                  </a:lnTo>
                  <a:lnTo>
                    <a:pt x="3109087" y="1572640"/>
                  </a:lnTo>
                  <a:lnTo>
                    <a:pt x="3141980" y="1539748"/>
                  </a:lnTo>
                  <a:lnTo>
                    <a:pt x="3168904" y="1501648"/>
                  </a:lnTo>
                  <a:lnTo>
                    <a:pt x="3189097" y="1459102"/>
                  </a:lnTo>
                  <a:lnTo>
                    <a:pt x="3201797" y="1413002"/>
                  </a:lnTo>
                  <a:lnTo>
                    <a:pt x="3206242" y="1363979"/>
                  </a:lnTo>
                  <a:lnTo>
                    <a:pt x="3206242" y="272796"/>
                  </a:lnTo>
                  <a:lnTo>
                    <a:pt x="3201797" y="223774"/>
                  </a:lnTo>
                  <a:lnTo>
                    <a:pt x="3189097" y="177673"/>
                  </a:lnTo>
                  <a:lnTo>
                    <a:pt x="3168904" y="135127"/>
                  </a:lnTo>
                  <a:lnTo>
                    <a:pt x="3141980" y="97027"/>
                  </a:lnTo>
                  <a:lnTo>
                    <a:pt x="3109087" y="64135"/>
                  </a:lnTo>
                  <a:lnTo>
                    <a:pt x="3070987" y="37211"/>
                  </a:lnTo>
                  <a:lnTo>
                    <a:pt x="3028442" y="17017"/>
                  </a:lnTo>
                  <a:lnTo>
                    <a:pt x="2982214" y="4445"/>
                  </a:lnTo>
                  <a:lnTo>
                    <a:pt x="293319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940" y="915923"/>
              <a:ext cx="3206750" cy="1637030"/>
            </a:xfrm>
            <a:custGeom>
              <a:avLst/>
              <a:gdLst/>
              <a:ahLst/>
              <a:cxnLst/>
              <a:rect l="l" t="t" r="r" b="b"/>
              <a:pathLst>
                <a:path w="3206750" h="1637030">
                  <a:moveTo>
                    <a:pt x="0" y="272796"/>
                  </a:moveTo>
                  <a:lnTo>
                    <a:pt x="4394" y="223774"/>
                  </a:lnTo>
                  <a:lnTo>
                    <a:pt x="17081" y="177673"/>
                  </a:lnTo>
                  <a:lnTo>
                    <a:pt x="37274" y="135127"/>
                  </a:lnTo>
                  <a:lnTo>
                    <a:pt x="64211" y="97027"/>
                  </a:lnTo>
                  <a:lnTo>
                    <a:pt x="97116" y="64135"/>
                  </a:lnTo>
                  <a:lnTo>
                    <a:pt x="135229" y="37211"/>
                  </a:lnTo>
                  <a:lnTo>
                    <a:pt x="177761" y="17017"/>
                  </a:lnTo>
                  <a:lnTo>
                    <a:pt x="223951" y="4445"/>
                  </a:lnTo>
                  <a:lnTo>
                    <a:pt x="273024" y="0"/>
                  </a:lnTo>
                  <a:lnTo>
                    <a:pt x="2933192" y="0"/>
                  </a:lnTo>
                  <a:lnTo>
                    <a:pt x="2982214" y="4445"/>
                  </a:lnTo>
                  <a:lnTo>
                    <a:pt x="3028442" y="17017"/>
                  </a:lnTo>
                  <a:lnTo>
                    <a:pt x="3070987" y="37211"/>
                  </a:lnTo>
                  <a:lnTo>
                    <a:pt x="3109087" y="64135"/>
                  </a:lnTo>
                  <a:lnTo>
                    <a:pt x="3141980" y="97027"/>
                  </a:lnTo>
                  <a:lnTo>
                    <a:pt x="3168904" y="135127"/>
                  </a:lnTo>
                  <a:lnTo>
                    <a:pt x="3189097" y="177673"/>
                  </a:lnTo>
                  <a:lnTo>
                    <a:pt x="3201797" y="223774"/>
                  </a:lnTo>
                  <a:lnTo>
                    <a:pt x="3206242" y="272796"/>
                  </a:lnTo>
                  <a:lnTo>
                    <a:pt x="3206242" y="1363979"/>
                  </a:lnTo>
                  <a:lnTo>
                    <a:pt x="3201797" y="1413002"/>
                  </a:lnTo>
                  <a:lnTo>
                    <a:pt x="3189097" y="1459102"/>
                  </a:lnTo>
                  <a:lnTo>
                    <a:pt x="3168904" y="1501648"/>
                  </a:lnTo>
                  <a:lnTo>
                    <a:pt x="3141980" y="1539748"/>
                  </a:lnTo>
                  <a:lnTo>
                    <a:pt x="3109087" y="1572640"/>
                  </a:lnTo>
                  <a:lnTo>
                    <a:pt x="3070987" y="1599564"/>
                  </a:lnTo>
                  <a:lnTo>
                    <a:pt x="3028442" y="1619758"/>
                  </a:lnTo>
                  <a:lnTo>
                    <a:pt x="2982214" y="1632330"/>
                  </a:lnTo>
                  <a:lnTo>
                    <a:pt x="2933192" y="1636776"/>
                  </a:lnTo>
                  <a:lnTo>
                    <a:pt x="273024" y="1636776"/>
                  </a:lnTo>
                  <a:lnTo>
                    <a:pt x="223951" y="1632330"/>
                  </a:lnTo>
                  <a:lnTo>
                    <a:pt x="177761" y="1619758"/>
                  </a:lnTo>
                  <a:lnTo>
                    <a:pt x="135229" y="1599564"/>
                  </a:lnTo>
                  <a:lnTo>
                    <a:pt x="97116" y="1572640"/>
                  </a:lnTo>
                  <a:lnTo>
                    <a:pt x="64211" y="1539748"/>
                  </a:lnTo>
                  <a:lnTo>
                    <a:pt x="37274" y="1501648"/>
                  </a:lnTo>
                  <a:lnTo>
                    <a:pt x="17081" y="1459102"/>
                  </a:lnTo>
                  <a:lnTo>
                    <a:pt x="4394" y="1413002"/>
                  </a:lnTo>
                  <a:lnTo>
                    <a:pt x="0" y="1363979"/>
                  </a:lnTo>
                  <a:lnTo>
                    <a:pt x="0" y="272796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0849" y="1038605"/>
            <a:ext cx="247459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П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р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д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«</a:t>
            </a:r>
            <a:r>
              <a:rPr sz="1600" spc="10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»</a:t>
            </a:r>
            <a:r>
              <a:rPr sz="1600" spc="-10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с</a:t>
            </a:r>
            <a:r>
              <a:rPr sz="1600" spc="1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spc="30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л  </a:t>
            </a:r>
            <a:r>
              <a:rPr sz="1600" spc="10" dirty="0">
                <a:solidFill>
                  <a:srgbClr val="40458B"/>
                </a:solidFill>
                <a:latin typeface="Times New Roman"/>
                <a:cs typeface="Times New Roman"/>
              </a:rPr>
              <a:t>вк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600" spc="-75" dirty="0">
                <a:solidFill>
                  <a:srgbClr val="40458B"/>
                </a:solidFill>
                <a:latin typeface="Times New Roman"/>
                <a:cs typeface="Times New Roman"/>
              </a:rPr>
              <a:t>ю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ч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ь</a:t>
            </a:r>
            <a:r>
              <a:rPr sz="16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600" spc="-35" dirty="0">
                <a:solidFill>
                  <a:srgbClr val="40458B"/>
                </a:solidFill>
                <a:latin typeface="Times New Roman"/>
                <a:cs typeface="Times New Roman"/>
              </a:rPr>
              <a:t>у</a:t>
            </a:r>
            <a:r>
              <a:rPr sz="1600" spc="10" dirty="0">
                <a:solidFill>
                  <a:srgbClr val="40458B"/>
                </a:solidFill>
                <a:latin typeface="Times New Roman"/>
                <a:cs typeface="Times New Roman"/>
              </a:rPr>
              <a:t>р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сы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40458B"/>
                </a:solidFill>
                <a:latin typeface="Times New Roman"/>
                <a:cs typeface="Times New Roman"/>
              </a:rPr>
              <a:t>«А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г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б</a:t>
            </a:r>
            <a:r>
              <a:rPr sz="1600" spc="10" dirty="0">
                <a:solidFill>
                  <a:srgbClr val="40458B"/>
                </a:solidFill>
                <a:latin typeface="Times New Roman"/>
                <a:cs typeface="Times New Roman"/>
              </a:rPr>
              <a:t>р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spc="4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и  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начала 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математического 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анализа»,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 «Геометрия»,</a:t>
            </a:r>
            <a:endParaRPr sz="1600">
              <a:latin typeface="Times New Roman"/>
              <a:cs typeface="Times New Roman"/>
            </a:endParaRPr>
          </a:p>
          <a:p>
            <a:pPr marL="889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«Вероятность</a:t>
            </a:r>
            <a:r>
              <a:rPr sz="1600" spc="-6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статистика»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3597" y="3308985"/>
            <a:ext cx="278130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Учебный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план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профиля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индивидуальный учебный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план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должны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содержать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минимум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13</a:t>
            </a:r>
            <a:endParaRPr sz="1600">
              <a:latin typeface="Times New Roman"/>
              <a:cs typeface="Times New Roman"/>
            </a:endParaRPr>
          </a:p>
          <a:p>
            <a:pPr marL="93916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предметов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05673" y="2938017"/>
            <a:ext cx="3237230" cy="1664970"/>
            <a:chOff x="7805673" y="2938017"/>
            <a:chExt cx="3237230" cy="1664970"/>
          </a:xfrm>
        </p:grpSpPr>
        <p:sp>
          <p:nvSpPr>
            <p:cNvPr id="11" name="object 11"/>
            <p:cNvSpPr/>
            <p:nvPr/>
          </p:nvSpPr>
          <p:spPr>
            <a:xfrm>
              <a:off x="7818119" y="2950463"/>
              <a:ext cx="3209290" cy="1637030"/>
            </a:xfrm>
            <a:custGeom>
              <a:avLst/>
              <a:gdLst/>
              <a:ahLst/>
              <a:cxnLst/>
              <a:rect l="l" t="t" r="r" b="b"/>
              <a:pathLst>
                <a:path w="3209290" h="1637029">
                  <a:moveTo>
                    <a:pt x="2936239" y="0"/>
                  </a:moveTo>
                  <a:lnTo>
                    <a:pt x="273050" y="0"/>
                  </a:lnTo>
                  <a:lnTo>
                    <a:pt x="223900" y="4445"/>
                  </a:lnTo>
                  <a:lnTo>
                    <a:pt x="177800" y="17018"/>
                  </a:lnTo>
                  <a:lnTo>
                    <a:pt x="135254" y="37211"/>
                  </a:lnTo>
                  <a:lnTo>
                    <a:pt x="97154" y="64135"/>
                  </a:lnTo>
                  <a:lnTo>
                    <a:pt x="64261" y="97027"/>
                  </a:lnTo>
                  <a:lnTo>
                    <a:pt x="37337" y="135127"/>
                  </a:lnTo>
                  <a:lnTo>
                    <a:pt x="17145" y="177546"/>
                  </a:lnTo>
                  <a:lnTo>
                    <a:pt x="4445" y="223774"/>
                  </a:lnTo>
                  <a:lnTo>
                    <a:pt x="0" y="272796"/>
                  </a:lnTo>
                  <a:lnTo>
                    <a:pt x="0" y="1363726"/>
                  </a:lnTo>
                  <a:lnTo>
                    <a:pt x="4445" y="1412748"/>
                  </a:lnTo>
                  <a:lnTo>
                    <a:pt x="17145" y="1458976"/>
                  </a:lnTo>
                  <a:lnTo>
                    <a:pt x="37337" y="1501394"/>
                  </a:lnTo>
                  <a:lnTo>
                    <a:pt x="64261" y="1539494"/>
                  </a:lnTo>
                  <a:lnTo>
                    <a:pt x="97154" y="1572387"/>
                  </a:lnTo>
                  <a:lnTo>
                    <a:pt x="135254" y="1599311"/>
                  </a:lnTo>
                  <a:lnTo>
                    <a:pt x="177800" y="1619504"/>
                  </a:lnTo>
                  <a:lnTo>
                    <a:pt x="223900" y="1632077"/>
                  </a:lnTo>
                  <a:lnTo>
                    <a:pt x="273050" y="1636522"/>
                  </a:lnTo>
                  <a:lnTo>
                    <a:pt x="2936239" y="1636522"/>
                  </a:lnTo>
                  <a:lnTo>
                    <a:pt x="2985261" y="1632077"/>
                  </a:lnTo>
                  <a:lnTo>
                    <a:pt x="3031489" y="1619504"/>
                  </a:lnTo>
                  <a:lnTo>
                    <a:pt x="3074034" y="1599311"/>
                  </a:lnTo>
                  <a:lnTo>
                    <a:pt x="3112134" y="1572387"/>
                  </a:lnTo>
                  <a:lnTo>
                    <a:pt x="3145028" y="1539494"/>
                  </a:lnTo>
                  <a:lnTo>
                    <a:pt x="3171952" y="1501394"/>
                  </a:lnTo>
                  <a:lnTo>
                    <a:pt x="3192145" y="1458976"/>
                  </a:lnTo>
                  <a:lnTo>
                    <a:pt x="3204845" y="1412748"/>
                  </a:lnTo>
                  <a:lnTo>
                    <a:pt x="3209289" y="1363726"/>
                  </a:lnTo>
                  <a:lnTo>
                    <a:pt x="3209289" y="272796"/>
                  </a:lnTo>
                  <a:lnTo>
                    <a:pt x="3204845" y="223774"/>
                  </a:lnTo>
                  <a:lnTo>
                    <a:pt x="3192145" y="177546"/>
                  </a:lnTo>
                  <a:lnTo>
                    <a:pt x="3171952" y="135127"/>
                  </a:lnTo>
                  <a:lnTo>
                    <a:pt x="3145028" y="97027"/>
                  </a:lnTo>
                  <a:lnTo>
                    <a:pt x="3112134" y="64135"/>
                  </a:lnTo>
                  <a:lnTo>
                    <a:pt x="3074034" y="37211"/>
                  </a:lnTo>
                  <a:lnTo>
                    <a:pt x="3031489" y="17018"/>
                  </a:lnTo>
                  <a:lnTo>
                    <a:pt x="2985261" y="4445"/>
                  </a:lnTo>
                  <a:lnTo>
                    <a:pt x="293623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19643" y="2951987"/>
              <a:ext cx="3209290" cy="1637030"/>
            </a:xfrm>
            <a:custGeom>
              <a:avLst/>
              <a:gdLst/>
              <a:ahLst/>
              <a:cxnLst/>
              <a:rect l="l" t="t" r="r" b="b"/>
              <a:pathLst>
                <a:path w="3209290" h="1637029">
                  <a:moveTo>
                    <a:pt x="0" y="272796"/>
                  </a:moveTo>
                  <a:lnTo>
                    <a:pt x="4445" y="223774"/>
                  </a:lnTo>
                  <a:lnTo>
                    <a:pt x="17145" y="177546"/>
                  </a:lnTo>
                  <a:lnTo>
                    <a:pt x="37337" y="135127"/>
                  </a:lnTo>
                  <a:lnTo>
                    <a:pt x="64261" y="97027"/>
                  </a:lnTo>
                  <a:lnTo>
                    <a:pt x="97154" y="64135"/>
                  </a:lnTo>
                  <a:lnTo>
                    <a:pt x="135254" y="37211"/>
                  </a:lnTo>
                  <a:lnTo>
                    <a:pt x="177800" y="17017"/>
                  </a:lnTo>
                  <a:lnTo>
                    <a:pt x="223900" y="4445"/>
                  </a:lnTo>
                  <a:lnTo>
                    <a:pt x="273050" y="0"/>
                  </a:lnTo>
                  <a:lnTo>
                    <a:pt x="2936239" y="0"/>
                  </a:lnTo>
                  <a:lnTo>
                    <a:pt x="2985261" y="4445"/>
                  </a:lnTo>
                  <a:lnTo>
                    <a:pt x="3031489" y="17017"/>
                  </a:lnTo>
                  <a:lnTo>
                    <a:pt x="3074034" y="37211"/>
                  </a:lnTo>
                  <a:lnTo>
                    <a:pt x="3112134" y="64135"/>
                  </a:lnTo>
                  <a:lnTo>
                    <a:pt x="3145028" y="97027"/>
                  </a:lnTo>
                  <a:lnTo>
                    <a:pt x="3171952" y="135127"/>
                  </a:lnTo>
                  <a:lnTo>
                    <a:pt x="3192145" y="177546"/>
                  </a:lnTo>
                  <a:lnTo>
                    <a:pt x="3204845" y="223774"/>
                  </a:lnTo>
                  <a:lnTo>
                    <a:pt x="3209289" y="272796"/>
                  </a:lnTo>
                  <a:lnTo>
                    <a:pt x="3209289" y="1363726"/>
                  </a:lnTo>
                  <a:lnTo>
                    <a:pt x="3204845" y="1412748"/>
                  </a:lnTo>
                  <a:lnTo>
                    <a:pt x="3192145" y="1458976"/>
                  </a:lnTo>
                  <a:lnTo>
                    <a:pt x="3171952" y="1501394"/>
                  </a:lnTo>
                  <a:lnTo>
                    <a:pt x="3145028" y="1539494"/>
                  </a:lnTo>
                  <a:lnTo>
                    <a:pt x="3112134" y="1572387"/>
                  </a:lnTo>
                  <a:lnTo>
                    <a:pt x="3074034" y="1599311"/>
                  </a:lnTo>
                  <a:lnTo>
                    <a:pt x="3031489" y="1619504"/>
                  </a:lnTo>
                  <a:lnTo>
                    <a:pt x="2985261" y="1632077"/>
                  </a:lnTo>
                  <a:lnTo>
                    <a:pt x="2936239" y="1636522"/>
                  </a:lnTo>
                  <a:lnTo>
                    <a:pt x="273050" y="1636522"/>
                  </a:lnTo>
                  <a:lnTo>
                    <a:pt x="223900" y="1632077"/>
                  </a:lnTo>
                  <a:lnTo>
                    <a:pt x="177800" y="1619504"/>
                  </a:lnTo>
                  <a:lnTo>
                    <a:pt x="135254" y="1599311"/>
                  </a:lnTo>
                  <a:lnTo>
                    <a:pt x="97154" y="1572387"/>
                  </a:lnTo>
                  <a:lnTo>
                    <a:pt x="64261" y="1539494"/>
                  </a:lnTo>
                  <a:lnTo>
                    <a:pt x="37337" y="1501394"/>
                  </a:lnTo>
                  <a:lnTo>
                    <a:pt x="17145" y="1458976"/>
                  </a:lnTo>
                  <a:lnTo>
                    <a:pt x="4445" y="1412748"/>
                  </a:lnTo>
                  <a:lnTo>
                    <a:pt x="0" y="1363726"/>
                  </a:lnTo>
                  <a:lnTo>
                    <a:pt x="0" y="272796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36534" y="3145917"/>
            <a:ext cx="319087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marR="252729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Минимум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два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должны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изучаться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углубленном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уровне.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Без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исключения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универсального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5777" y="2901442"/>
            <a:ext cx="3234690" cy="1985010"/>
            <a:chOff x="255777" y="2901442"/>
            <a:chExt cx="3234690" cy="1985010"/>
          </a:xfrm>
        </p:grpSpPr>
        <p:sp>
          <p:nvSpPr>
            <p:cNvPr id="15" name="object 15"/>
            <p:cNvSpPr/>
            <p:nvPr/>
          </p:nvSpPr>
          <p:spPr>
            <a:xfrm>
              <a:off x="268223" y="2913888"/>
              <a:ext cx="3206750" cy="1957070"/>
            </a:xfrm>
            <a:custGeom>
              <a:avLst/>
              <a:gdLst/>
              <a:ahLst/>
              <a:cxnLst/>
              <a:rect l="l" t="t" r="r" b="b"/>
              <a:pathLst>
                <a:path w="3206750" h="1957070">
                  <a:moveTo>
                    <a:pt x="2880106" y="0"/>
                  </a:moveTo>
                  <a:lnTo>
                    <a:pt x="326110" y="0"/>
                  </a:lnTo>
                  <a:lnTo>
                    <a:pt x="277926" y="3556"/>
                  </a:lnTo>
                  <a:lnTo>
                    <a:pt x="231927" y="13842"/>
                  </a:lnTo>
                  <a:lnTo>
                    <a:pt x="188633" y="30352"/>
                  </a:lnTo>
                  <a:lnTo>
                    <a:pt x="148539" y="52577"/>
                  </a:lnTo>
                  <a:lnTo>
                    <a:pt x="112166" y="80010"/>
                  </a:lnTo>
                  <a:lnTo>
                    <a:pt x="79997" y="112140"/>
                  </a:lnTo>
                  <a:lnTo>
                    <a:pt x="52539" y="148589"/>
                  </a:lnTo>
                  <a:lnTo>
                    <a:pt x="30314" y="188595"/>
                  </a:lnTo>
                  <a:lnTo>
                    <a:pt x="13804" y="231901"/>
                  </a:lnTo>
                  <a:lnTo>
                    <a:pt x="3530" y="277875"/>
                  </a:lnTo>
                  <a:lnTo>
                    <a:pt x="0" y="326136"/>
                  </a:lnTo>
                  <a:lnTo>
                    <a:pt x="0" y="1630426"/>
                  </a:lnTo>
                  <a:lnTo>
                    <a:pt x="3530" y="1678686"/>
                  </a:lnTo>
                  <a:lnTo>
                    <a:pt x="13804" y="1724660"/>
                  </a:lnTo>
                  <a:lnTo>
                    <a:pt x="30314" y="1767967"/>
                  </a:lnTo>
                  <a:lnTo>
                    <a:pt x="52539" y="1807972"/>
                  </a:lnTo>
                  <a:lnTo>
                    <a:pt x="79997" y="1844420"/>
                  </a:lnTo>
                  <a:lnTo>
                    <a:pt x="112166" y="1876552"/>
                  </a:lnTo>
                  <a:lnTo>
                    <a:pt x="148539" y="1903984"/>
                  </a:lnTo>
                  <a:lnTo>
                    <a:pt x="188633" y="1926209"/>
                  </a:lnTo>
                  <a:lnTo>
                    <a:pt x="231927" y="1942719"/>
                  </a:lnTo>
                  <a:lnTo>
                    <a:pt x="277926" y="1953006"/>
                  </a:lnTo>
                  <a:lnTo>
                    <a:pt x="326110" y="1956562"/>
                  </a:lnTo>
                  <a:lnTo>
                    <a:pt x="2880106" y="1956562"/>
                  </a:lnTo>
                  <a:lnTo>
                    <a:pt x="2928366" y="1953006"/>
                  </a:lnTo>
                  <a:lnTo>
                    <a:pt x="2974340" y="1942719"/>
                  </a:lnTo>
                  <a:lnTo>
                    <a:pt x="3017647" y="1926209"/>
                  </a:lnTo>
                  <a:lnTo>
                    <a:pt x="3057652" y="1903984"/>
                  </a:lnTo>
                  <a:lnTo>
                    <a:pt x="3094101" y="1876552"/>
                  </a:lnTo>
                  <a:lnTo>
                    <a:pt x="3126231" y="1844420"/>
                  </a:lnTo>
                  <a:lnTo>
                    <a:pt x="3153664" y="1807972"/>
                  </a:lnTo>
                  <a:lnTo>
                    <a:pt x="3175889" y="1767967"/>
                  </a:lnTo>
                  <a:lnTo>
                    <a:pt x="3192399" y="1724660"/>
                  </a:lnTo>
                  <a:lnTo>
                    <a:pt x="3202686" y="1678686"/>
                  </a:lnTo>
                  <a:lnTo>
                    <a:pt x="3206241" y="1630426"/>
                  </a:lnTo>
                  <a:lnTo>
                    <a:pt x="3206241" y="326136"/>
                  </a:lnTo>
                  <a:lnTo>
                    <a:pt x="3202686" y="277875"/>
                  </a:lnTo>
                  <a:lnTo>
                    <a:pt x="3192399" y="231901"/>
                  </a:lnTo>
                  <a:lnTo>
                    <a:pt x="3175889" y="188595"/>
                  </a:lnTo>
                  <a:lnTo>
                    <a:pt x="3153664" y="148589"/>
                  </a:lnTo>
                  <a:lnTo>
                    <a:pt x="3126231" y="112140"/>
                  </a:lnTo>
                  <a:lnTo>
                    <a:pt x="3094101" y="80010"/>
                  </a:lnTo>
                  <a:lnTo>
                    <a:pt x="3057652" y="52577"/>
                  </a:lnTo>
                  <a:lnTo>
                    <a:pt x="3017647" y="30352"/>
                  </a:lnTo>
                  <a:lnTo>
                    <a:pt x="2974340" y="13842"/>
                  </a:lnTo>
                  <a:lnTo>
                    <a:pt x="2928366" y="3556"/>
                  </a:lnTo>
                  <a:lnTo>
                    <a:pt x="28801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9747" y="2915412"/>
              <a:ext cx="3206750" cy="1957070"/>
            </a:xfrm>
            <a:custGeom>
              <a:avLst/>
              <a:gdLst/>
              <a:ahLst/>
              <a:cxnLst/>
              <a:rect l="l" t="t" r="r" b="b"/>
              <a:pathLst>
                <a:path w="3206750" h="1957070">
                  <a:moveTo>
                    <a:pt x="0" y="326136"/>
                  </a:moveTo>
                  <a:lnTo>
                    <a:pt x="3530" y="277875"/>
                  </a:lnTo>
                  <a:lnTo>
                    <a:pt x="13804" y="231901"/>
                  </a:lnTo>
                  <a:lnTo>
                    <a:pt x="30314" y="188595"/>
                  </a:lnTo>
                  <a:lnTo>
                    <a:pt x="52539" y="148589"/>
                  </a:lnTo>
                  <a:lnTo>
                    <a:pt x="79997" y="112140"/>
                  </a:lnTo>
                  <a:lnTo>
                    <a:pt x="112166" y="80010"/>
                  </a:lnTo>
                  <a:lnTo>
                    <a:pt x="148539" y="52577"/>
                  </a:lnTo>
                  <a:lnTo>
                    <a:pt x="188633" y="30352"/>
                  </a:lnTo>
                  <a:lnTo>
                    <a:pt x="231927" y="13842"/>
                  </a:lnTo>
                  <a:lnTo>
                    <a:pt x="277926" y="3555"/>
                  </a:lnTo>
                  <a:lnTo>
                    <a:pt x="326110" y="0"/>
                  </a:lnTo>
                  <a:lnTo>
                    <a:pt x="2880106" y="0"/>
                  </a:lnTo>
                  <a:lnTo>
                    <a:pt x="2928366" y="3555"/>
                  </a:lnTo>
                  <a:lnTo>
                    <a:pt x="2974340" y="13842"/>
                  </a:lnTo>
                  <a:lnTo>
                    <a:pt x="3017647" y="30352"/>
                  </a:lnTo>
                  <a:lnTo>
                    <a:pt x="3057652" y="52577"/>
                  </a:lnTo>
                  <a:lnTo>
                    <a:pt x="3094101" y="80010"/>
                  </a:lnTo>
                  <a:lnTo>
                    <a:pt x="3126231" y="112140"/>
                  </a:lnTo>
                  <a:lnTo>
                    <a:pt x="3153664" y="148589"/>
                  </a:lnTo>
                  <a:lnTo>
                    <a:pt x="3175889" y="188595"/>
                  </a:lnTo>
                  <a:lnTo>
                    <a:pt x="3192399" y="231901"/>
                  </a:lnTo>
                  <a:lnTo>
                    <a:pt x="3202686" y="277875"/>
                  </a:lnTo>
                  <a:lnTo>
                    <a:pt x="3206241" y="326136"/>
                  </a:lnTo>
                  <a:lnTo>
                    <a:pt x="3206241" y="1630426"/>
                  </a:lnTo>
                  <a:lnTo>
                    <a:pt x="3202686" y="1678686"/>
                  </a:lnTo>
                  <a:lnTo>
                    <a:pt x="3192399" y="1724660"/>
                  </a:lnTo>
                  <a:lnTo>
                    <a:pt x="3175889" y="1767967"/>
                  </a:lnTo>
                  <a:lnTo>
                    <a:pt x="3153664" y="1807971"/>
                  </a:lnTo>
                  <a:lnTo>
                    <a:pt x="3126231" y="1844420"/>
                  </a:lnTo>
                  <a:lnTo>
                    <a:pt x="3094101" y="1876552"/>
                  </a:lnTo>
                  <a:lnTo>
                    <a:pt x="3057652" y="1903983"/>
                  </a:lnTo>
                  <a:lnTo>
                    <a:pt x="3017647" y="1926208"/>
                  </a:lnTo>
                  <a:lnTo>
                    <a:pt x="2974340" y="1942719"/>
                  </a:lnTo>
                  <a:lnTo>
                    <a:pt x="2928366" y="1953006"/>
                  </a:lnTo>
                  <a:lnTo>
                    <a:pt x="2880106" y="1956562"/>
                  </a:lnTo>
                  <a:lnTo>
                    <a:pt x="326110" y="1956562"/>
                  </a:lnTo>
                  <a:lnTo>
                    <a:pt x="277926" y="1953006"/>
                  </a:lnTo>
                  <a:lnTo>
                    <a:pt x="231927" y="1942719"/>
                  </a:lnTo>
                  <a:lnTo>
                    <a:pt x="188633" y="1926208"/>
                  </a:lnTo>
                  <a:lnTo>
                    <a:pt x="148539" y="1903983"/>
                  </a:lnTo>
                  <a:lnTo>
                    <a:pt x="112166" y="1876552"/>
                  </a:lnTo>
                  <a:lnTo>
                    <a:pt x="79997" y="1844420"/>
                  </a:lnTo>
                  <a:lnTo>
                    <a:pt x="52539" y="1807971"/>
                  </a:lnTo>
                  <a:lnTo>
                    <a:pt x="30314" y="1767967"/>
                  </a:lnTo>
                  <a:lnTo>
                    <a:pt x="13804" y="1724660"/>
                  </a:lnTo>
                  <a:lnTo>
                    <a:pt x="3530" y="1678686"/>
                  </a:lnTo>
                  <a:lnTo>
                    <a:pt x="0" y="1630426"/>
                  </a:lnTo>
                  <a:lnTo>
                    <a:pt x="0" y="326136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9940" y="3135249"/>
            <a:ext cx="3001010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2590" marR="139700" indent="-250190">
              <a:lnSpc>
                <a:spcPct val="100000"/>
              </a:lnSpc>
              <a:spcBef>
                <a:spcPts val="105"/>
              </a:spcBef>
            </a:pPr>
            <a:r>
              <a:rPr sz="1600" spc="-35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600" spc="-6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жн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не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вв</a:t>
            </a:r>
            <a:r>
              <a:rPr sz="1600" spc="-6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40458B"/>
                </a:solidFill>
                <a:latin typeface="Times New Roman"/>
                <a:cs typeface="Times New Roman"/>
              </a:rPr>
              <a:t>д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ь</a:t>
            </a:r>
            <a:r>
              <a:rPr sz="1600" spc="-8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у</a:t>
            </a:r>
            <a:r>
              <a:rPr sz="1600" spc="-85" dirty="0">
                <a:solidFill>
                  <a:srgbClr val="40458B"/>
                </a:solidFill>
                <a:latin typeface="Times New Roman"/>
                <a:cs typeface="Times New Roman"/>
              </a:rPr>
              <a:t>г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600" spc="-60" dirty="0">
                <a:solidFill>
                  <a:srgbClr val="40458B"/>
                </a:solidFill>
                <a:latin typeface="Times New Roman"/>
                <a:cs typeface="Times New Roman"/>
              </a:rPr>
              <a:t>у</a:t>
            </a:r>
            <a:r>
              <a:rPr sz="1600" spc="-50" dirty="0">
                <a:solidFill>
                  <a:srgbClr val="40458B"/>
                </a:solidFill>
                <a:latin typeface="Times New Roman"/>
                <a:cs typeface="Times New Roman"/>
              </a:rPr>
              <a:t>б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но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е  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600" spc="-35" dirty="0">
                <a:solidFill>
                  <a:srgbClr val="40458B"/>
                </a:solidFill>
                <a:latin typeface="Times New Roman"/>
                <a:cs typeface="Times New Roman"/>
              </a:rPr>
              <a:t>з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у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ч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2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spc="-6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35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ь</a:t>
            </a:r>
            <a:r>
              <a:rPr sz="1600" spc="-8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5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12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600" spc="-30" dirty="0">
                <a:solidFill>
                  <a:srgbClr val="40458B"/>
                </a:solidFill>
                <a:latin typeface="Times New Roman"/>
                <a:cs typeface="Times New Roman"/>
              </a:rPr>
              <a:t>ООП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Во</a:t>
            </a:r>
            <a:r>
              <a:rPr sz="1600" spc="-3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внеурочную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деятельность</a:t>
            </a:r>
            <a:endParaRPr sz="1600">
              <a:latin typeface="Times New Roman"/>
              <a:cs typeface="Times New Roman"/>
            </a:endParaRPr>
          </a:p>
          <a:p>
            <a:pPr marL="12700" marR="5080" indent="5638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включены 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занятия по 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п</a:t>
            </a:r>
            <a:r>
              <a:rPr sz="1600" spc="10" dirty="0">
                <a:solidFill>
                  <a:srgbClr val="40458B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ог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ра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мм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-8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рр</a:t>
            </a:r>
            <a:r>
              <a:rPr sz="1600" spc="-2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ц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н</a:t>
            </a:r>
            <a:r>
              <a:rPr sz="1600" spc="-15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й</a:t>
            </a:r>
            <a:r>
              <a:rPr sz="1600" spc="-8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ра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б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ы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66361" y="4873497"/>
            <a:ext cx="3234690" cy="1664970"/>
            <a:chOff x="4166361" y="4873497"/>
            <a:chExt cx="3234690" cy="1664970"/>
          </a:xfrm>
        </p:grpSpPr>
        <p:sp>
          <p:nvSpPr>
            <p:cNvPr id="19" name="object 19"/>
            <p:cNvSpPr/>
            <p:nvPr/>
          </p:nvSpPr>
          <p:spPr>
            <a:xfrm>
              <a:off x="4178807" y="4885943"/>
              <a:ext cx="3206750" cy="1637030"/>
            </a:xfrm>
            <a:custGeom>
              <a:avLst/>
              <a:gdLst/>
              <a:ahLst/>
              <a:cxnLst/>
              <a:rect l="l" t="t" r="r" b="b"/>
              <a:pathLst>
                <a:path w="3206750" h="1637029">
                  <a:moveTo>
                    <a:pt x="2933445" y="0"/>
                  </a:moveTo>
                  <a:lnTo>
                    <a:pt x="272795" y="0"/>
                  </a:lnTo>
                  <a:lnTo>
                    <a:pt x="223774" y="4444"/>
                  </a:lnTo>
                  <a:lnTo>
                    <a:pt x="177672" y="17017"/>
                  </a:lnTo>
                  <a:lnTo>
                    <a:pt x="135127" y="37210"/>
                  </a:lnTo>
                  <a:lnTo>
                    <a:pt x="97027" y="64134"/>
                  </a:lnTo>
                  <a:lnTo>
                    <a:pt x="64134" y="97027"/>
                  </a:lnTo>
                  <a:lnTo>
                    <a:pt x="37211" y="135127"/>
                  </a:lnTo>
                  <a:lnTo>
                    <a:pt x="17017" y="177545"/>
                  </a:lnTo>
                  <a:lnTo>
                    <a:pt x="4444" y="223773"/>
                  </a:lnTo>
                  <a:lnTo>
                    <a:pt x="0" y="272795"/>
                  </a:lnTo>
                  <a:lnTo>
                    <a:pt x="0" y="1363764"/>
                  </a:lnTo>
                  <a:lnTo>
                    <a:pt x="4444" y="1412798"/>
                  </a:lnTo>
                  <a:lnTo>
                    <a:pt x="17017" y="1458937"/>
                  </a:lnTo>
                  <a:lnTo>
                    <a:pt x="37211" y="1501432"/>
                  </a:lnTo>
                  <a:lnTo>
                    <a:pt x="64134" y="1539493"/>
                  </a:lnTo>
                  <a:lnTo>
                    <a:pt x="97027" y="1572374"/>
                  </a:lnTo>
                  <a:lnTo>
                    <a:pt x="135127" y="1599285"/>
                  </a:lnTo>
                  <a:lnTo>
                    <a:pt x="177672" y="1619453"/>
                  </a:lnTo>
                  <a:lnTo>
                    <a:pt x="223774" y="1632127"/>
                  </a:lnTo>
                  <a:lnTo>
                    <a:pt x="272795" y="1636521"/>
                  </a:lnTo>
                  <a:lnTo>
                    <a:pt x="2933445" y="1636521"/>
                  </a:lnTo>
                  <a:lnTo>
                    <a:pt x="2982467" y="1632127"/>
                  </a:lnTo>
                  <a:lnTo>
                    <a:pt x="3028568" y="1619453"/>
                  </a:lnTo>
                  <a:lnTo>
                    <a:pt x="3071114" y="1599285"/>
                  </a:lnTo>
                  <a:lnTo>
                    <a:pt x="3109214" y="1572374"/>
                  </a:lnTo>
                  <a:lnTo>
                    <a:pt x="3142107" y="1539493"/>
                  </a:lnTo>
                  <a:lnTo>
                    <a:pt x="3169031" y="1501432"/>
                  </a:lnTo>
                  <a:lnTo>
                    <a:pt x="3189223" y="1458937"/>
                  </a:lnTo>
                  <a:lnTo>
                    <a:pt x="3201796" y="1412798"/>
                  </a:lnTo>
                  <a:lnTo>
                    <a:pt x="3206241" y="1363764"/>
                  </a:lnTo>
                  <a:lnTo>
                    <a:pt x="3206241" y="272795"/>
                  </a:lnTo>
                  <a:lnTo>
                    <a:pt x="3201796" y="223773"/>
                  </a:lnTo>
                  <a:lnTo>
                    <a:pt x="3189223" y="177545"/>
                  </a:lnTo>
                  <a:lnTo>
                    <a:pt x="3169031" y="135127"/>
                  </a:lnTo>
                  <a:lnTo>
                    <a:pt x="3142107" y="97027"/>
                  </a:lnTo>
                  <a:lnTo>
                    <a:pt x="3109214" y="64134"/>
                  </a:lnTo>
                  <a:lnTo>
                    <a:pt x="3071114" y="37210"/>
                  </a:lnTo>
                  <a:lnTo>
                    <a:pt x="3028568" y="17017"/>
                  </a:lnTo>
                  <a:lnTo>
                    <a:pt x="2982467" y="4444"/>
                  </a:lnTo>
                  <a:lnTo>
                    <a:pt x="293344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0331" y="4887467"/>
              <a:ext cx="3206750" cy="1637030"/>
            </a:xfrm>
            <a:custGeom>
              <a:avLst/>
              <a:gdLst/>
              <a:ahLst/>
              <a:cxnLst/>
              <a:rect l="l" t="t" r="r" b="b"/>
              <a:pathLst>
                <a:path w="3206750" h="1637029">
                  <a:moveTo>
                    <a:pt x="0" y="272795"/>
                  </a:moveTo>
                  <a:lnTo>
                    <a:pt x="4444" y="223773"/>
                  </a:lnTo>
                  <a:lnTo>
                    <a:pt x="17017" y="177545"/>
                  </a:lnTo>
                  <a:lnTo>
                    <a:pt x="37210" y="135127"/>
                  </a:lnTo>
                  <a:lnTo>
                    <a:pt x="64134" y="97027"/>
                  </a:lnTo>
                  <a:lnTo>
                    <a:pt x="97027" y="64134"/>
                  </a:lnTo>
                  <a:lnTo>
                    <a:pt x="135127" y="37210"/>
                  </a:lnTo>
                  <a:lnTo>
                    <a:pt x="177672" y="17017"/>
                  </a:lnTo>
                  <a:lnTo>
                    <a:pt x="223773" y="4444"/>
                  </a:lnTo>
                  <a:lnTo>
                    <a:pt x="272795" y="0"/>
                  </a:lnTo>
                  <a:lnTo>
                    <a:pt x="2933445" y="0"/>
                  </a:lnTo>
                  <a:lnTo>
                    <a:pt x="2982467" y="4444"/>
                  </a:lnTo>
                  <a:lnTo>
                    <a:pt x="3028568" y="17017"/>
                  </a:lnTo>
                  <a:lnTo>
                    <a:pt x="3071114" y="37210"/>
                  </a:lnTo>
                  <a:lnTo>
                    <a:pt x="3109214" y="64134"/>
                  </a:lnTo>
                  <a:lnTo>
                    <a:pt x="3142107" y="97027"/>
                  </a:lnTo>
                  <a:lnTo>
                    <a:pt x="3169031" y="135127"/>
                  </a:lnTo>
                  <a:lnTo>
                    <a:pt x="3189223" y="177545"/>
                  </a:lnTo>
                  <a:lnTo>
                    <a:pt x="3201796" y="223773"/>
                  </a:lnTo>
                  <a:lnTo>
                    <a:pt x="3206241" y="272795"/>
                  </a:lnTo>
                  <a:lnTo>
                    <a:pt x="3206241" y="1363764"/>
                  </a:lnTo>
                  <a:lnTo>
                    <a:pt x="3201796" y="1412798"/>
                  </a:lnTo>
                  <a:lnTo>
                    <a:pt x="3189223" y="1458937"/>
                  </a:lnTo>
                  <a:lnTo>
                    <a:pt x="3169031" y="1501432"/>
                  </a:lnTo>
                  <a:lnTo>
                    <a:pt x="3142107" y="1539493"/>
                  </a:lnTo>
                  <a:lnTo>
                    <a:pt x="3109214" y="1572374"/>
                  </a:lnTo>
                  <a:lnTo>
                    <a:pt x="3071114" y="1599285"/>
                  </a:lnTo>
                  <a:lnTo>
                    <a:pt x="3028568" y="1619453"/>
                  </a:lnTo>
                  <a:lnTo>
                    <a:pt x="2982467" y="1632127"/>
                  </a:lnTo>
                  <a:lnTo>
                    <a:pt x="2933445" y="1636521"/>
                  </a:lnTo>
                  <a:lnTo>
                    <a:pt x="272795" y="1636521"/>
                  </a:lnTo>
                  <a:lnTo>
                    <a:pt x="223773" y="1632127"/>
                  </a:lnTo>
                  <a:lnTo>
                    <a:pt x="177672" y="1619453"/>
                  </a:lnTo>
                  <a:lnTo>
                    <a:pt x="135127" y="1599285"/>
                  </a:lnTo>
                  <a:lnTo>
                    <a:pt x="97027" y="1572374"/>
                  </a:lnTo>
                  <a:lnTo>
                    <a:pt x="64134" y="1539493"/>
                  </a:lnTo>
                  <a:lnTo>
                    <a:pt x="37210" y="1501432"/>
                  </a:lnTo>
                  <a:lnTo>
                    <a:pt x="17017" y="1458937"/>
                  </a:lnTo>
                  <a:lnTo>
                    <a:pt x="4444" y="1412798"/>
                  </a:lnTo>
                  <a:lnTo>
                    <a:pt x="0" y="1363764"/>
                  </a:lnTo>
                  <a:lnTo>
                    <a:pt x="0" y="272795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209034" y="5075047"/>
            <a:ext cx="314452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576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Для 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учебных планов 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АООП </a:t>
            </a:r>
            <a:r>
              <a:rPr sz="1600" spc="-4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предусмотрена</a:t>
            </a:r>
            <a:r>
              <a:rPr sz="1600" spc="-9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58B"/>
                </a:solidFill>
                <a:latin typeface="Times New Roman"/>
                <a:cs typeface="Times New Roman"/>
              </a:rPr>
              <a:t>замена</a:t>
            </a:r>
            <a:r>
              <a:rPr sz="1600" spc="1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физкультуры</a:t>
            </a:r>
            <a:endParaRPr sz="1600">
              <a:latin typeface="Times New Roman"/>
              <a:cs typeface="Times New Roman"/>
            </a:endParaRPr>
          </a:p>
          <a:p>
            <a:pPr marL="1091565">
              <a:lnSpc>
                <a:spcPct val="100000"/>
              </a:lnSpc>
            </a:pPr>
            <a:r>
              <a:rPr sz="1600" spc="5" dirty="0">
                <a:solidFill>
                  <a:srgbClr val="40458B"/>
                </a:solidFill>
                <a:latin typeface="Times New Roman"/>
                <a:cs typeface="Times New Roman"/>
              </a:rPr>
              <a:t>на</a:t>
            </a:r>
            <a:r>
              <a:rPr sz="1600" spc="-4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предмет</a:t>
            </a:r>
            <a:endParaRPr sz="1600">
              <a:latin typeface="Times New Roman"/>
              <a:cs typeface="Times New Roman"/>
            </a:endParaRPr>
          </a:p>
          <a:p>
            <a:pPr marR="16764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40458B"/>
                </a:solidFill>
                <a:latin typeface="Times New Roman"/>
                <a:cs typeface="Times New Roman"/>
              </a:rPr>
              <a:t>«Адаптивная</a:t>
            </a:r>
            <a:r>
              <a:rPr sz="1600" spc="-9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58B"/>
                </a:solidFill>
                <a:latin typeface="Times New Roman"/>
                <a:cs typeface="Times New Roman"/>
              </a:rPr>
              <a:t>физическая</a:t>
            </a:r>
            <a:endParaRPr sz="1600">
              <a:latin typeface="Times New Roman"/>
              <a:cs typeface="Times New Roman"/>
            </a:endParaRPr>
          </a:p>
          <a:p>
            <a:pPr marR="161290" algn="ctr">
              <a:lnSpc>
                <a:spcPct val="100000"/>
              </a:lnSpc>
            </a:pPr>
            <a:r>
              <a:rPr sz="1600" spc="-50" dirty="0">
                <a:solidFill>
                  <a:srgbClr val="40458B"/>
                </a:solidFill>
                <a:latin typeface="Times New Roman"/>
                <a:cs typeface="Times New Roman"/>
              </a:rPr>
              <a:t>культура»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93481" y="4913121"/>
            <a:ext cx="3234690" cy="1664970"/>
            <a:chOff x="7793481" y="4913121"/>
            <a:chExt cx="3234690" cy="1664970"/>
          </a:xfrm>
        </p:grpSpPr>
        <p:sp>
          <p:nvSpPr>
            <p:cNvPr id="23" name="object 23"/>
            <p:cNvSpPr/>
            <p:nvPr/>
          </p:nvSpPr>
          <p:spPr>
            <a:xfrm>
              <a:off x="7805928" y="4925567"/>
              <a:ext cx="3208020" cy="1638300"/>
            </a:xfrm>
            <a:custGeom>
              <a:avLst/>
              <a:gdLst/>
              <a:ahLst/>
              <a:cxnLst/>
              <a:rect l="l" t="t" r="r" b="b"/>
              <a:pathLst>
                <a:path w="3208020" h="1638300">
                  <a:moveTo>
                    <a:pt x="3207766" y="274320"/>
                  </a:moveTo>
                  <a:lnTo>
                    <a:pt x="3203321" y="225298"/>
                  </a:lnTo>
                  <a:lnTo>
                    <a:pt x="3190748" y="179070"/>
                  </a:lnTo>
                  <a:lnTo>
                    <a:pt x="3170555" y="136652"/>
                  </a:lnTo>
                  <a:lnTo>
                    <a:pt x="3143631" y="98552"/>
                  </a:lnTo>
                  <a:lnTo>
                    <a:pt x="3142107" y="97028"/>
                  </a:lnTo>
                  <a:lnTo>
                    <a:pt x="3110738" y="65659"/>
                  </a:lnTo>
                  <a:lnTo>
                    <a:pt x="3071114" y="37211"/>
                  </a:lnTo>
                  <a:lnTo>
                    <a:pt x="3028569" y="17018"/>
                  </a:lnTo>
                  <a:lnTo>
                    <a:pt x="2982468" y="4445"/>
                  </a:lnTo>
                  <a:lnTo>
                    <a:pt x="2933446" y="0"/>
                  </a:lnTo>
                  <a:lnTo>
                    <a:pt x="272796" y="0"/>
                  </a:lnTo>
                  <a:lnTo>
                    <a:pt x="223774" y="4445"/>
                  </a:lnTo>
                  <a:lnTo>
                    <a:pt x="177673" y="17018"/>
                  </a:lnTo>
                  <a:lnTo>
                    <a:pt x="135128" y="37211"/>
                  </a:lnTo>
                  <a:lnTo>
                    <a:pt x="97028" y="64135"/>
                  </a:lnTo>
                  <a:lnTo>
                    <a:pt x="64135" y="97028"/>
                  </a:lnTo>
                  <a:lnTo>
                    <a:pt x="37211" y="135128"/>
                  </a:lnTo>
                  <a:lnTo>
                    <a:pt x="17018" y="177546"/>
                  </a:lnTo>
                  <a:lnTo>
                    <a:pt x="4445" y="223774"/>
                  </a:lnTo>
                  <a:lnTo>
                    <a:pt x="0" y="272796"/>
                  </a:lnTo>
                  <a:lnTo>
                    <a:pt x="0" y="1363764"/>
                  </a:lnTo>
                  <a:lnTo>
                    <a:pt x="4445" y="1412798"/>
                  </a:lnTo>
                  <a:lnTo>
                    <a:pt x="17018" y="1458937"/>
                  </a:lnTo>
                  <a:lnTo>
                    <a:pt x="37211" y="1501432"/>
                  </a:lnTo>
                  <a:lnTo>
                    <a:pt x="64135" y="1539494"/>
                  </a:lnTo>
                  <a:lnTo>
                    <a:pt x="65646" y="1541018"/>
                  </a:lnTo>
                  <a:lnTo>
                    <a:pt x="98552" y="1573898"/>
                  </a:lnTo>
                  <a:lnTo>
                    <a:pt x="136652" y="1600809"/>
                  </a:lnTo>
                  <a:lnTo>
                    <a:pt x="179197" y="1620977"/>
                  </a:lnTo>
                  <a:lnTo>
                    <a:pt x="225298" y="1633651"/>
                  </a:lnTo>
                  <a:lnTo>
                    <a:pt x="274320" y="1638046"/>
                  </a:lnTo>
                  <a:lnTo>
                    <a:pt x="2934970" y="1638046"/>
                  </a:lnTo>
                  <a:lnTo>
                    <a:pt x="2983992" y="1633651"/>
                  </a:lnTo>
                  <a:lnTo>
                    <a:pt x="3030093" y="1620977"/>
                  </a:lnTo>
                  <a:lnTo>
                    <a:pt x="3072638" y="1600809"/>
                  </a:lnTo>
                  <a:lnTo>
                    <a:pt x="3110738" y="1573898"/>
                  </a:lnTo>
                  <a:lnTo>
                    <a:pt x="3143631" y="1541018"/>
                  </a:lnTo>
                  <a:lnTo>
                    <a:pt x="3170555" y="1502956"/>
                  </a:lnTo>
                  <a:lnTo>
                    <a:pt x="3190748" y="1460461"/>
                  </a:lnTo>
                  <a:lnTo>
                    <a:pt x="3203321" y="1414322"/>
                  </a:lnTo>
                  <a:lnTo>
                    <a:pt x="3207766" y="1365288"/>
                  </a:lnTo>
                  <a:lnTo>
                    <a:pt x="3207766" y="27432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07451" y="4927091"/>
              <a:ext cx="3206750" cy="1637030"/>
            </a:xfrm>
            <a:custGeom>
              <a:avLst/>
              <a:gdLst/>
              <a:ahLst/>
              <a:cxnLst/>
              <a:rect l="l" t="t" r="r" b="b"/>
              <a:pathLst>
                <a:path w="3206750" h="1637029">
                  <a:moveTo>
                    <a:pt x="0" y="272795"/>
                  </a:moveTo>
                  <a:lnTo>
                    <a:pt x="4445" y="223773"/>
                  </a:lnTo>
                  <a:lnTo>
                    <a:pt x="17018" y="177545"/>
                  </a:lnTo>
                  <a:lnTo>
                    <a:pt x="37211" y="135127"/>
                  </a:lnTo>
                  <a:lnTo>
                    <a:pt x="64134" y="97027"/>
                  </a:lnTo>
                  <a:lnTo>
                    <a:pt x="97027" y="64134"/>
                  </a:lnTo>
                  <a:lnTo>
                    <a:pt x="135127" y="37210"/>
                  </a:lnTo>
                  <a:lnTo>
                    <a:pt x="177673" y="17017"/>
                  </a:lnTo>
                  <a:lnTo>
                    <a:pt x="223774" y="4444"/>
                  </a:lnTo>
                  <a:lnTo>
                    <a:pt x="272796" y="0"/>
                  </a:lnTo>
                  <a:lnTo>
                    <a:pt x="2933446" y="0"/>
                  </a:lnTo>
                  <a:lnTo>
                    <a:pt x="2982468" y="4444"/>
                  </a:lnTo>
                  <a:lnTo>
                    <a:pt x="3028569" y="17017"/>
                  </a:lnTo>
                  <a:lnTo>
                    <a:pt x="3071114" y="37210"/>
                  </a:lnTo>
                  <a:lnTo>
                    <a:pt x="3109214" y="64134"/>
                  </a:lnTo>
                  <a:lnTo>
                    <a:pt x="3142106" y="97027"/>
                  </a:lnTo>
                  <a:lnTo>
                    <a:pt x="3169030" y="135127"/>
                  </a:lnTo>
                  <a:lnTo>
                    <a:pt x="3189224" y="177545"/>
                  </a:lnTo>
                  <a:lnTo>
                    <a:pt x="3201797" y="223773"/>
                  </a:lnTo>
                  <a:lnTo>
                    <a:pt x="3206242" y="272795"/>
                  </a:lnTo>
                  <a:lnTo>
                    <a:pt x="3206242" y="1363764"/>
                  </a:lnTo>
                  <a:lnTo>
                    <a:pt x="3201797" y="1412798"/>
                  </a:lnTo>
                  <a:lnTo>
                    <a:pt x="3189224" y="1458937"/>
                  </a:lnTo>
                  <a:lnTo>
                    <a:pt x="3169030" y="1501432"/>
                  </a:lnTo>
                  <a:lnTo>
                    <a:pt x="3142106" y="1539493"/>
                  </a:lnTo>
                  <a:lnTo>
                    <a:pt x="3109214" y="1572374"/>
                  </a:lnTo>
                  <a:lnTo>
                    <a:pt x="3071114" y="1599285"/>
                  </a:lnTo>
                  <a:lnTo>
                    <a:pt x="3028569" y="1619453"/>
                  </a:lnTo>
                  <a:lnTo>
                    <a:pt x="2982468" y="1632127"/>
                  </a:lnTo>
                  <a:lnTo>
                    <a:pt x="2933446" y="1636521"/>
                  </a:lnTo>
                  <a:lnTo>
                    <a:pt x="272796" y="1636521"/>
                  </a:lnTo>
                  <a:lnTo>
                    <a:pt x="223774" y="1632127"/>
                  </a:lnTo>
                  <a:lnTo>
                    <a:pt x="177673" y="1619453"/>
                  </a:lnTo>
                  <a:lnTo>
                    <a:pt x="135127" y="1599285"/>
                  </a:lnTo>
                  <a:lnTo>
                    <a:pt x="97027" y="1572374"/>
                  </a:lnTo>
                  <a:lnTo>
                    <a:pt x="64134" y="1539493"/>
                  </a:lnTo>
                  <a:lnTo>
                    <a:pt x="37211" y="1501432"/>
                  </a:lnTo>
                  <a:lnTo>
                    <a:pt x="17018" y="1458937"/>
                  </a:lnTo>
                  <a:lnTo>
                    <a:pt x="4445" y="1412798"/>
                  </a:lnTo>
                  <a:lnTo>
                    <a:pt x="0" y="1363764"/>
                  </a:lnTo>
                  <a:lnTo>
                    <a:pt x="0" y="272795"/>
                  </a:lnTo>
                  <a:close/>
                </a:path>
              </a:pathLst>
            </a:custGeom>
            <a:ln w="27432">
              <a:solidFill>
                <a:srgbClr val="385D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346185" y="5243829"/>
            <a:ext cx="216154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ба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6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ов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6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 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электронной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ор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endParaRPr sz="1600">
              <a:latin typeface="Times New Roman"/>
              <a:cs typeface="Times New Roman"/>
            </a:endParaRPr>
          </a:p>
          <a:p>
            <a:pPr marL="9525" algn="ctr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зов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sz="16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ср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536448"/>
            <a:ext cx="12192000" cy="182880"/>
          </a:xfrm>
          <a:custGeom>
            <a:avLst/>
            <a:gdLst/>
            <a:ahLst/>
            <a:cxnLst/>
            <a:rect l="l" t="t" r="r" b="b"/>
            <a:pathLst>
              <a:path w="12192000" h="182879">
                <a:moveTo>
                  <a:pt x="12192000" y="0"/>
                </a:moveTo>
                <a:lnTo>
                  <a:pt x="0" y="0"/>
                </a:lnTo>
                <a:lnTo>
                  <a:pt x="0" y="182879"/>
                </a:lnTo>
                <a:lnTo>
                  <a:pt x="12192000" y="1828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7C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5836" y="532638"/>
            <a:ext cx="112699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Ст.12</a:t>
            </a:r>
            <a:r>
              <a:rPr sz="11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ФЗ </a:t>
            </a: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1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273,</a:t>
            </a:r>
            <a:r>
              <a:rPr sz="1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п.</a:t>
            </a:r>
            <a:r>
              <a:rPr sz="1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6.2.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Организация,</a:t>
            </a:r>
            <a:r>
              <a:rPr sz="1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осуществляющая</a:t>
            </a:r>
            <a:r>
              <a:rPr sz="1100" b="1" spc="25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11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r>
              <a:rPr sz="11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1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разработке</a:t>
            </a:r>
            <a:r>
              <a:rPr sz="11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соответствующей</a:t>
            </a:r>
            <a:r>
              <a:rPr sz="11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sz="1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1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вправе</a:t>
            </a:r>
            <a:r>
              <a:rPr sz="11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предусмотреть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0239" y="1106042"/>
            <a:ext cx="1450975" cy="15240"/>
          </a:xfrm>
          <a:custGeom>
            <a:avLst/>
            <a:gdLst/>
            <a:ahLst/>
            <a:cxnLst/>
            <a:rect l="l" t="t" r="r" b="b"/>
            <a:pathLst>
              <a:path w="1450975" h="15240">
                <a:moveTo>
                  <a:pt x="1450848" y="0"/>
                </a:moveTo>
                <a:lnTo>
                  <a:pt x="0" y="0"/>
                </a:lnTo>
                <a:lnTo>
                  <a:pt x="0" y="15239"/>
                </a:lnTo>
                <a:lnTo>
                  <a:pt x="1450848" y="15239"/>
                </a:lnTo>
                <a:lnTo>
                  <a:pt x="1450848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9222" y="1532763"/>
            <a:ext cx="1213485" cy="15240"/>
          </a:xfrm>
          <a:custGeom>
            <a:avLst/>
            <a:gdLst/>
            <a:ahLst/>
            <a:cxnLst/>
            <a:rect l="l" t="t" r="r" b="b"/>
            <a:pathLst>
              <a:path w="1213484" h="15240">
                <a:moveTo>
                  <a:pt x="1213103" y="0"/>
                </a:moveTo>
                <a:lnTo>
                  <a:pt x="0" y="0"/>
                </a:lnTo>
                <a:lnTo>
                  <a:pt x="0" y="15239"/>
                </a:lnTo>
                <a:lnTo>
                  <a:pt x="1213103" y="15239"/>
                </a:lnTo>
                <a:lnTo>
                  <a:pt x="1213103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0239" y="1532763"/>
            <a:ext cx="4267200" cy="15240"/>
          </a:xfrm>
          <a:custGeom>
            <a:avLst/>
            <a:gdLst/>
            <a:ahLst/>
            <a:cxnLst/>
            <a:rect l="l" t="t" r="r" b="b"/>
            <a:pathLst>
              <a:path w="4267200" h="15240">
                <a:moveTo>
                  <a:pt x="4267200" y="0"/>
                </a:moveTo>
                <a:lnTo>
                  <a:pt x="0" y="0"/>
                </a:lnTo>
                <a:lnTo>
                  <a:pt x="0" y="15239"/>
                </a:lnTo>
                <a:lnTo>
                  <a:pt x="4267200" y="15239"/>
                </a:lnTo>
                <a:lnTo>
                  <a:pt x="426720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78428" y="907491"/>
            <a:ext cx="810704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перераспределение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предусмотренного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федеральном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учебном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 плане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времени</a:t>
            </a:r>
            <a:r>
              <a:rPr sz="14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Times New Roman"/>
                <a:cs typeface="Times New Roman"/>
              </a:rPr>
              <a:t>изучение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учебных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предметов,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 по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Times New Roman"/>
                <a:cs typeface="Times New Roman"/>
              </a:rPr>
              <a:t>которым</a:t>
            </a:r>
            <a:r>
              <a:rPr sz="1400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не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проводится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Times New Roman"/>
                <a:cs typeface="Times New Roman"/>
              </a:rPr>
              <a:t>государственная</a:t>
            </a:r>
            <a:r>
              <a:rPr sz="1400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Times New Roman"/>
                <a:cs typeface="Times New Roman"/>
              </a:rPr>
              <a:t>итоговая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аттестация,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 в</a:t>
            </a:r>
            <a:r>
              <a:rPr sz="14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Times New Roman"/>
                <a:cs typeface="Times New Roman"/>
              </a:rPr>
              <a:t>пользу</a:t>
            </a:r>
            <a:r>
              <a:rPr sz="1400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изучения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иных </a:t>
            </a:r>
            <a:r>
              <a:rPr sz="14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учебных</a:t>
            </a:r>
            <a:r>
              <a:rPr sz="1400" spc="9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предметов,</a:t>
            </a:r>
            <a:r>
              <a:rPr sz="1400" spc="10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spc="1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Times New Roman"/>
                <a:cs typeface="Times New Roman"/>
              </a:rPr>
              <a:t>том</a:t>
            </a:r>
            <a:r>
              <a:rPr sz="1400" spc="1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числе</a:t>
            </a:r>
            <a:r>
              <a:rPr sz="1400" spc="1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1400" spc="9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организацию</a:t>
            </a:r>
            <a:r>
              <a:rPr sz="1400" spc="1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Times New Roman"/>
                <a:cs typeface="Times New Roman"/>
              </a:rPr>
              <a:t>углубленного</a:t>
            </a:r>
            <a:r>
              <a:rPr sz="1400" spc="9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изучения</a:t>
            </a:r>
            <a:r>
              <a:rPr sz="1400" spc="114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Times New Roman"/>
                <a:cs typeface="Times New Roman"/>
              </a:rPr>
              <a:t>отдельных</a:t>
            </a:r>
            <a:r>
              <a:rPr sz="1400" spc="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учебных</a:t>
            </a:r>
            <a:r>
              <a:rPr sz="1400" spc="9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предметов</a:t>
            </a:r>
            <a:r>
              <a:rPr sz="1400" spc="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90239" y="1746123"/>
            <a:ext cx="3919854" cy="15240"/>
          </a:xfrm>
          <a:custGeom>
            <a:avLst/>
            <a:gdLst/>
            <a:ahLst/>
            <a:cxnLst/>
            <a:rect l="l" t="t" r="r" b="b"/>
            <a:pathLst>
              <a:path w="3919854" h="15239">
                <a:moveTo>
                  <a:pt x="3919728" y="0"/>
                </a:moveTo>
                <a:lnTo>
                  <a:pt x="0" y="0"/>
                </a:lnTo>
                <a:lnTo>
                  <a:pt x="0" y="15239"/>
                </a:lnTo>
                <a:lnTo>
                  <a:pt x="3919728" y="15239"/>
                </a:lnTo>
                <a:lnTo>
                  <a:pt x="3919728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78428" y="1547825"/>
            <a:ext cx="395033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профильное</a:t>
            </a:r>
            <a:r>
              <a:rPr sz="1400" spc="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обучение</a:t>
            </a:r>
            <a:r>
              <a:rPr sz="1400" spc="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Times New Roman"/>
                <a:cs typeface="Times New Roman"/>
              </a:rPr>
              <a:t>(вступает</a:t>
            </a:r>
            <a:r>
              <a:rPr sz="1400" spc="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Times New Roman"/>
                <a:cs typeface="Times New Roman"/>
              </a:rPr>
              <a:t>силу</a:t>
            </a:r>
            <a:r>
              <a:rPr sz="1400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с</a:t>
            </a:r>
            <a:r>
              <a:rPr sz="1400" spc="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Times New Roman"/>
                <a:cs typeface="Times New Roman"/>
              </a:rPr>
              <a:t>01.01.23</a:t>
            </a:r>
            <a:r>
              <a:rPr sz="1400" spc="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spc="-75" dirty="0">
                <a:solidFill>
                  <a:srgbClr val="17375E"/>
                </a:solidFill>
                <a:latin typeface="Times New Roman"/>
                <a:cs typeface="Times New Roman"/>
              </a:rPr>
              <a:t>г.)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8472"/>
            <a:ext cx="536448" cy="60960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2749295"/>
            <a:ext cx="609600" cy="6096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6248"/>
            <a:ext cx="536448" cy="6096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047" y="2746248"/>
            <a:ext cx="609600" cy="60960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813047" y="4733544"/>
            <a:ext cx="4188460" cy="612775"/>
            <a:chOff x="3813047" y="4733544"/>
            <a:chExt cx="4188460" cy="612775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3047" y="4736592"/>
              <a:ext cx="609600" cy="609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4733544"/>
              <a:ext cx="609600" cy="609600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604386" y="83525"/>
            <a:ext cx="4719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ИЗМЕНЕНИЕ</a:t>
            </a:r>
            <a:r>
              <a:rPr spc="-6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УЧЕБНОГО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ПЛАНА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0143" y="6454471"/>
            <a:ext cx="7048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dirty="0">
                <a:solidFill>
                  <a:srgbClr val="A6A6A6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95888" y="5818630"/>
            <a:ext cx="895985" cy="1036319"/>
          </a:xfrm>
          <a:custGeom>
            <a:avLst/>
            <a:gdLst/>
            <a:ahLst/>
            <a:cxnLst/>
            <a:rect l="l" t="t" r="r" b="b"/>
            <a:pathLst>
              <a:path w="895984" h="1036320">
                <a:moveTo>
                  <a:pt x="895603" y="0"/>
                </a:moveTo>
                <a:lnTo>
                  <a:pt x="0" y="0"/>
                </a:lnTo>
                <a:lnTo>
                  <a:pt x="0" y="1036319"/>
                </a:lnTo>
                <a:lnTo>
                  <a:pt x="895603" y="1036319"/>
                </a:lnTo>
                <a:lnTo>
                  <a:pt x="895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074" y="1525397"/>
            <a:ext cx="2738120" cy="495300"/>
          </a:xfrm>
          <a:custGeom>
            <a:avLst/>
            <a:gdLst/>
            <a:ahLst/>
            <a:cxnLst/>
            <a:rect l="l" t="t" r="r" b="b"/>
            <a:pathLst>
              <a:path w="2738120" h="495300">
                <a:moveTo>
                  <a:pt x="2738120" y="0"/>
                </a:moveTo>
                <a:lnTo>
                  <a:pt x="0" y="0"/>
                </a:lnTo>
                <a:lnTo>
                  <a:pt x="0" y="495300"/>
                </a:lnTo>
                <a:lnTo>
                  <a:pt x="2738120" y="495300"/>
                </a:lnTo>
                <a:lnTo>
                  <a:pt x="2738120" y="0"/>
                </a:lnTo>
                <a:close/>
              </a:path>
            </a:pathLst>
          </a:custGeom>
          <a:solidFill>
            <a:srgbClr val="4F8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75374" y="1512697"/>
            <a:ext cx="2763520" cy="4575810"/>
            <a:chOff x="275374" y="1512697"/>
            <a:chExt cx="2763520" cy="4575810"/>
          </a:xfrm>
        </p:grpSpPr>
        <p:sp>
          <p:nvSpPr>
            <p:cNvPr id="6" name="object 6"/>
            <p:cNvSpPr/>
            <p:nvPr/>
          </p:nvSpPr>
          <p:spPr>
            <a:xfrm>
              <a:off x="288074" y="3011296"/>
              <a:ext cx="2738120" cy="1584960"/>
            </a:xfrm>
            <a:custGeom>
              <a:avLst/>
              <a:gdLst/>
              <a:ahLst/>
              <a:cxnLst/>
              <a:rect l="l" t="t" r="r" b="b"/>
              <a:pathLst>
                <a:path w="2738120" h="1584960">
                  <a:moveTo>
                    <a:pt x="2738120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0" y="1089660"/>
                  </a:lnTo>
                  <a:lnTo>
                    <a:pt x="0" y="1584960"/>
                  </a:lnTo>
                  <a:lnTo>
                    <a:pt x="2738120" y="1584960"/>
                  </a:lnTo>
                  <a:lnTo>
                    <a:pt x="2738120" y="1089660"/>
                  </a:lnTo>
                  <a:lnTo>
                    <a:pt x="2738120" y="594372"/>
                  </a:lnTo>
                  <a:lnTo>
                    <a:pt x="2738120" y="0"/>
                  </a:lnTo>
                  <a:close/>
                </a:path>
              </a:pathLst>
            </a:custGeom>
            <a:solidFill>
              <a:srgbClr val="D4E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6156" y="1519047"/>
              <a:ext cx="0" cy="4563110"/>
            </a:xfrm>
            <a:custGeom>
              <a:avLst/>
              <a:gdLst/>
              <a:ahLst/>
              <a:cxnLst/>
              <a:rect l="l" t="t" r="r" b="b"/>
              <a:pathLst>
                <a:path h="4563110">
                  <a:moveTo>
                    <a:pt x="0" y="0"/>
                  </a:moveTo>
                  <a:lnTo>
                    <a:pt x="0" y="45630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724" y="2014347"/>
              <a:ext cx="2750820" cy="12700"/>
            </a:xfrm>
            <a:custGeom>
              <a:avLst/>
              <a:gdLst/>
              <a:ahLst/>
              <a:cxnLst/>
              <a:rect l="l" t="t" r="r" b="b"/>
              <a:pathLst>
                <a:path w="2750820" h="12700">
                  <a:moveTo>
                    <a:pt x="0" y="12700"/>
                  </a:moveTo>
                  <a:lnTo>
                    <a:pt x="2750781" y="12700"/>
                  </a:lnTo>
                  <a:lnTo>
                    <a:pt x="275078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724" y="2515997"/>
              <a:ext cx="2750820" cy="1089660"/>
            </a:xfrm>
            <a:custGeom>
              <a:avLst/>
              <a:gdLst/>
              <a:ahLst/>
              <a:cxnLst/>
              <a:rect l="l" t="t" r="r" b="b"/>
              <a:pathLst>
                <a:path w="2750820" h="1089660">
                  <a:moveTo>
                    <a:pt x="0" y="0"/>
                  </a:moveTo>
                  <a:lnTo>
                    <a:pt x="2750781" y="0"/>
                  </a:lnTo>
                </a:path>
                <a:path w="2750820" h="1089660">
                  <a:moveTo>
                    <a:pt x="0" y="495300"/>
                  </a:moveTo>
                  <a:lnTo>
                    <a:pt x="2750781" y="495300"/>
                  </a:lnTo>
                </a:path>
                <a:path w="2750820" h="1089660">
                  <a:moveTo>
                    <a:pt x="0" y="1089660"/>
                  </a:moveTo>
                  <a:lnTo>
                    <a:pt x="2750781" y="10896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724" y="4094607"/>
              <a:ext cx="2750820" cy="12700"/>
            </a:xfrm>
            <a:custGeom>
              <a:avLst/>
              <a:gdLst/>
              <a:ahLst/>
              <a:cxnLst/>
              <a:rect l="l" t="t" r="r" b="b"/>
              <a:pathLst>
                <a:path w="2750820" h="12700">
                  <a:moveTo>
                    <a:pt x="0" y="12700"/>
                  </a:moveTo>
                  <a:lnTo>
                    <a:pt x="2750781" y="12700"/>
                  </a:lnTo>
                  <a:lnTo>
                    <a:pt x="275078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724" y="1519047"/>
              <a:ext cx="2750820" cy="4563110"/>
            </a:xfrm>
            <a:custGeom>
              <a:avLst/>
              <a:gdLst/>
              <a:ahLst/>
              <a:cxnLst/>
              <a:rect l="l" t="t" r="r" b="b"/>
              <a:pathLst>
                <a:path w="2750820" h="4563110">
                  <a:moveTo>
                    <a:pt x="0" y="3077210"/>
                  </a:moveTo>
                  <a:lnTo>
                    <a:pt x="2750781" y="3077210"/>
                  </a:lnTo>
                </a:path>
                <a:path w="2750820" h="4563110">
                  <a:moveTo>
                    <a:pt x="0" y="3572509"/>
                  </a:moveTo>
                  <a:lnTo>
                    <a:pt x="2750781" y="3572509"/>
                  </a:lnTo>
                </a:path>
                <a:path w="2750820" h="4563110">
                  <a:moveTo>
                    <a:pt x="0" y="4067809"/>
                  </a:moveTo>
                  <a:lnTo>
                    <a:pt x="2750781" y="4067809"/>
                  </a:lnTo>
                </a:path>
                <a:path w="2750820" h="4563110">
                  <a:moveTo>
                    <a:pt x="6350" y="0"/>
                  </a:moveTo>
                  <a:lnTo>
                    <a:pt x="6350" y="4563046"/>
                  </a:lnTo>
                </a:path>
                <a:path w="2750820" h="4563110">
                  <a:moveTo>
                    <a:pt x="0" y="6350"/>
                  </a:moveTo>
                  <a:lnTo>
                    <a:pt x="2750781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4242" y="1720723"/>
            <a:ext cx="13677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ны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7290" y="2216276"/>
            <a:ext cx="13582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1.</a:t>
            </a:r>
            <a:r>
              <a:rPr sz="13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Русс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й</a:t>
            </a:r>
            <a:r>
              <a:rPr sz="1300" spc="6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я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з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ы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300" spc="-4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858" y="2711957"/>
            <a:ext cx="14154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2.</a:t>
            </a:r>
            <a:r>
              <a:rPr sz="13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ер</a:t>
            </a:r>
            <a:r>
              <a:rPr sz="1300" spc="-5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300" spc="-4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ур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300" spc="1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354" y="3057905"/>
            <a:ext cx="2625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40" dirty="0">
                <a:solidFill>
                  <a:srgbClr val="40458B"/>
                </a:solidFill>
                <a:latin typeface="Times New Roman"/>
                <a:cs typeface="Times New Roman"/>
              </a:rPr>
              <a:t>Родной</a:t>
            </a:r>
            <a:r>
              <a:rPr sz="1300" spc="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язык</a:t>
            </a:r>
            <a:r>
              <a:rPr sz="1300" spc="-2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(или)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государственный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3282" y="3356305"/>
            <a:ext cx="14916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язык</a:t>
            </a:r>
            <a:r>
              <a:rPr sz="1300" spc="28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республики</a:t>
            </a:r>
            <a:r>
              <a:rPr sz="1300" spc="3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РФ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6914" y="3801872"/>
            <a:ext cx="12871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5" dirty="0">
                <a:solidFill>
                  <a:srgbClr val="40458B"/>
                </a:solidFill>
                <a:latin typeface="Times New Roman"/>
                <a:cs typeface="Times New Roman"/>
              </a:rPr>
              <a:t>Р</a:t>
            </a:r>
            <a:r>
              <a:rPr sz="1300" spc="-8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300" spc="-45" dirty="0">
                <a:solidFill>
                  <a:srgbClr val="40458B"/>
                </a:solidFill>
                <a:latin typeface="Times New Roman"/>
                <a:cs typeface="Times New Roman"/>
              </a:rPr>
              <a:t>д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на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я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300" spc="-2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ер</a:t>
            </a:r>
            <a:r>
              <a:rPr sz="1300" spc="-5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300" spc="-4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ур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1258" y="4297426"/>
            <a:ext cx="18707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Второй </a:t>
            </a:r>
            <a:r>
              <a:rPr sz="1300" dirty="0">
                <a:solidFill>
                  <a:srgbClr val="40458B"/>
                </a:solidFill>
                <a:latin typeface="Times New Roman"/>
                <a:cs typeface="Times New Roman"/>
              </a:rPr>
              <a:t>иностранный</a:t>
            </a:r>
            <a:r>
              <a:rPr sz="1300" spc="-7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язык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682" y="4793107"/>
            <a:ext cx="19456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3.</a:t>
            </a:r>
            <a:r>
              <a:rPr sz="13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Ин</a:t>
            </a:r>
            <a:r>
              <a:rPr sz="1300" spc="2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с</a:t>
            </a:r>
            <a:r>
              <a:rPr sz="1300" spc="2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ран</a:t>
            </a:r>
            <a:r>
              <a:rPr sz="1300" dirty="0">
                <a:solidFill>
                  <a:srgbClr val="40458B"/>
                </a:solidFill>
                <a:latin typeface="Times New Roman"/>
                <a:cs typeface="Times New Roman"/>
              </a:rPr>
              <a:t>н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ы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й</a:t>
            </a:r>
            <a:r>
              <a:rPr sz="1300" spc="-8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я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з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ы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300" spc="-2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618" y="5288407"/>
            <a:ext cx="14458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4.</a:t>
            </a:r>
            <a:r>
              <a:rPr sz="1300" spc="-5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30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300" spc="-2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300" spc="-13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49896" y="1512442"/>
            <a:ext cx="2223770" cy="3989070"/>
            <a:chOff x="7049896" y="1512442"/>
            <a:chExt cx="2223770" cy="3989070"/>
          </a:xfrm>
        </p:grpSpPr>
        <p:sp>
          <p:nvSpPr>
            <p:cNvPr id="22" name="object 22"/>
            <p:cNvSpPr/>
            <p:nvPr/>
          </p:nvSpPr>
          <p:spPr>
            <a:xfrm>
              <a:off x="7062596" y="1525142"/>
              <a:ext cx="2198370" cy="397510"/>
            </a:xfrm>
            <a:custGeom>
              <a:avLst/>
              <a:gdLst/>
              <a:ahLst/>
              <a:cxnLst/>
              <a:rect l="l" t="t" r="r" b="b"/>
              <a:pathLst>
                <a:path w="2198370" h="397510">
                  <a:moveTo>
                    <a:pt x="2198370" y="0"/>
                  </a:moveTo>
                  <a:lnTo>
                    <a:pt x="0" y="0"/>
                  </a:lnTo>
                  <a:lnTo>
                    <a:pt x="0" y="397510"/>
                  </a:lnTo>
                  <a:lnTo>
                    <a:pt x="2198370" y="397510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4F8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56246" y="1916302"/>
              <a:ext cx="2211070" cy="12700"/>
            </a:xfrm>
            <a:custGeom>
              <a:avLst/>
              <a:gdLst/>
              <a:ahLst/>
              <a:cxnLst/>
              <a:rect l="l" t="t" r="r" b="b"/>
              <a:pathLst>
                <a:path w="2211070" h="12700">
                  <a:moveTo>
                    <a:pt x="0" y="12700"/>
                  </a:moveTo>
                  <a:lnTo>
                    <a:pt x="2211070" y="12700"/>
                  </a:lnTo>
                  <a:lnTo>
                    <a:pt x="221107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2597" y="3111372"/>
              <a:ext cx="2198370" cy="1188720"/>
            </a:xfrm>
            <a:custGeom>
              <a:avLst/>
              <a:gdLst/>
              <a:ahLst/>
              <a:cxnLst/>
              <a:rect l="l" t="t" r="r" b="b"/>
              <a:pathLst>
                <a:path w="2198370" h="1188720">
                  <a:moveTo>
                    <a:pt x="2198370" y="792492"/>
                  </a:moveTo>
                  <a:lnTo>
                    <a:pt x="0" y="792492"/>
                  </a:lnTo>
                  <a:lnTo>
                    <a:pt x="0" y="1188720"/>
                  </a:lnTo>
                  <a:lnTo>
                    <a:pt x="2198370" y="1188720"/>
                  </a:lnTo>
                  <a:lnTo>
                    <a:pt x="2198370" y="792492"/>
                  </a:lnTo>
                  <a:close/>
                </a:path>
                <a:path w="2198370" h="1188720">
                  <a:moveTo>
                    <a:pt x="2198370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0" y="792480"/>
                  </a:lnTo>
                  <a:lnTo>
                    <a:pt x="2198370" y="792480"/>
                  </a:lnTo>
                  <a:lnTo>
                    <a:pt x="2198370" y="396240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EF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56247" y="3105022"/>
              <a:ext cx="2211070" cy="1201420"/>
            </a:xfrm>
            <a:custGeom>
              <a:avLst/>
              <a:gdLst/>
              <a:ahLst/>
              <a:cxnLst/>
              <a:rect l="l" t="t" r="r" b="b"/>
              <a:pathLst>
                <a:path w="2211070" h="1201420">
                  <a:moveTo>
                    <a:pt x="2211070" y="1188720"/>
                  </a:moveTo>
                  <a:lnTo>
                    <a:pt x="0" y="1188720"/>
                  </a:lnTo>
                  <a:lnTo>
                    <a:pt x="0" y="1201420"/>
                  </a:lnTo>
                  <a:lnTo>
                    <a:pt x="2211070" y="1201420"/>
                  </a:lnTo>
                  <a:lnTo>
                    <a:pt x="2211070" y="1188720"/>
                  </a:lnTo>
                  <a:close/>
                </a:path>
                <a:path w="2211070" h="1201420">
                  <a:moveTo>
                    <a:pt x="2211070" y="792480"/>
                  </a:moveTo>
                  <a:lnTo>
                    <a:pt x="0" y="792480"/>
                  </a:lnTo>
                  <a:lnTo>
                    <a:pt x="0" y="805180"/>
                  </a:lnTo>
                  <a:lnTo>
                    <a:pt x="2211070" y="805180"/>
                  </a:lnTo>
                  <a:lnTo>
                    <a:pt x="2211070" y="792480"/>
                  </a:lnTo>
                  <a:close/>
                </a:path>
                <a:path w="2211070" h="1201420">
                  <a:moveTo>
                    <a:pt x="2211070" y="396240"/>
                  </a:moveTo>
                  <a:lnTo>
                    <a:pt x="0" y="396240"/>
                  </a:lnTo>
                  <a:lnTo>
                    <a:pt x="0" y="408940"/>
                  </a:lnTo>
                  <a:lnTo>
                    <a:pt x="2211070" y="408940"/>
                  </a:lnTo>
                  <a:lnTo>
                    <a:pt x="2211070" y="396240"/>
                  </a:lnTo>
                  <a:close/>
                </a:path>
                <a:path w="2211070" h="1201420">
                  <a:moveTo>
                    <a:pt x="22110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211070" y="12700"/>
                  </a:lnTo>
                  <a:lnTo>
                    <a:pt x="22110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56246" y="1518792"/>
              <a:ext cx="2211070" cy="3976370"/>
            </a:xfrm>
            <a:custGeom>
              <a:avLst/>
              <a:gdLst/>
              <a:ahLst/>
              <a:cxnLst/>
              <a:rect l="l" t="t" r="r" b="b"/>
              <a:pathLst>
                <a:path w="2211070" h="3976370">
                  <a:moveTo>
                    <a:pt x="0" y="800100"/>
                  </a:moveTo>
                  <a:lnTo>
                    <a:pt x="2211070" y="800100"/>
                  </a:lnTo>
                </a:path>
                <a:path w="2211070" h="3976370">
                  <a:moveTo>
                    <a:pt x="0" y="1196340"/>
                  </a:moveTo>
                  <a:lnTo>
                    <a:pt x="2211070" y="1196340"/>
                  </a:lnTo>
                </a:path>
                <a:path w="2211070" h="3976370">
                  <a:moveTo>
                    <a:pt x="0" y="3177540"/>
                  </a:moveTo>
                  <a:lnTo>
                    <a:pt x="2211070" y="3177540"/>
                  </a:lnTo>
                </a:path>
                <a:path w="2211070" h="3976370">
                  <a:moveTo>
                    <a:pt x="6350" y="0"/>
                  </a:moveTo>
                  <a:lnTo>
                    <a:pt x="6350" y="3976370"/>
                  </a:lnTo>
                </a:path>
                <a:path w="2211070" h="3976370">
                  <a:moveTo>
                    <a:pt x="2204720" y="0"/>
                  </a:moveTo>
                  <a:lnTo>
                    <a:pt x="2204720" y="3976370"/>
                  </a:lnTo>
                </a:path>
                <a:path w="2211070" h="3976370">
                  <a:moveTo>
                    <a:pt x="0" y="6350"/>
                  </a:moveTo>
                  <a:lnTo>
                    <a:pt x="2211070" y="6350"/>
                  </a:lnTo>
                </a:path>
                <a:path w="2211070" h="3976370">
                  <a:moveTo>
                    <a:pt x="0" y="3970020"/>
                  </a:moveTo>
                  <a:lnTo>
                    <a:pt x="2211070" y="39700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24166" y="1648713"/>
            <a:ext cx="13709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61326" y="2044954"/>
            <a:ext cx="1201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6.</a:t>
            </a:r>
            <a:r>
              <a:rPr sz="1300" spc="-6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История</a:t>
            </a:r>
            <a:r>
              <a:rPr sz="1300" spc="2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4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22997" y="2441574"/>
            <a:ext cx="17907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7.</a:t>
            </a:r>
            <a:r>
              <a:rPr sz="1300" spc="-6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40458B"/>
                </a:solidFill>
                <a:latin typeface="Times New Roman"/>
                <a:cs typeface="Times New Roman"/>
              </a:rPr>
              <a:t>Обществознание</a:t>
            </a:r>
            <a:r>
              <a:rPr sz="1300" spc="1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4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97318" y="2837510"/>
            <a:ext cx="13296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8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.</a:t>
            </a:r>
            <a:r>
              <a:rPr sz="13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35" dirty="0">
                <a:solidFill>
                  <a:srgbClr val="40458B"/>
                </a:solidFill>
                <a:latin typeface="Times New Roman"/>
                <a:cs typeface="Times New Roman"/>
              </a:rPr>
              <a:t>Г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ео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г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ра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ф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я</a:t>
            </a:r>
            <a:r>
              <a:rPr sz="1300" spc="3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(Б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,</a:t>
            </a:r>
            <a:r>
              <a:rPr sz="1300" spc="-5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6085" y="3234308"/>
            <a:ext cx="1231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9.</a:t>
            </a:r>
            <a:r>
              <a:rPr sz="13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Ф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300" spc="-3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0845" y="3630244"/>
            <a:ext cx="1265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13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Хи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(Б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,</a:t>
            </a:r>
            <a:r>
              <a:rPr sz="1300" spc="-5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51597" y="4027170"/>
            <a:ext cx="14243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8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300" spc="-3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13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sz="1300" spc="-30" dirty="0">
                <a:solidFill>
                  <a:srgbClr val="C00000"/>
                </a:solidFill>
                <a:latin typeface="Times New Roman"/>
                <a:cs typeface="Times New Roman"/>
              </a:rPr>
              <a:t>Би</a:t>
            </a:r>
            <a:r>
              <a:rPr sz="1300" spc="-5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300" spc="-30" dirty="0">
                <a:solidFill>
                  <a:srgbClr val="C00000"/>
                </a:solidFill>
                <a:latin typeface="Times New Roman"/>
                <a:cs typeface="Times New Roman"/>
              </a:rPr>
              <a:t>ло</a:t>
            </a:r>
            <a:r>
              <a:rPr sz="1300" spc="-3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1300" spc="-3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13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5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59573" y="4423664"/>
            <a:ext cx="17081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12.</a:t>
            </a:r>
            <a:r>
              <a:rPr sz="1300" spc="-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40458B"/>
                </a:solidFill>
                <a:latin typeface="Times New Roman"/>
                <a:cs typeface="Times New Roman"/>
              </a:rPr>
              <a:t>Ф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з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ич</a:t>
            </a:r>
            <a:r>
              <a:rPr sz="1300" spc="15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с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ая</a:t>
            </a:r>
            <a:r>
              <a:rPr sz="1300" spc="-12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60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r>
              <a:rPr sz="1300" spc="-80" dirty="0">
                <a:solidFill>
                  <a:srgbClr val="40458B"/>
                </a:solidFill>
                <a:latin typeface="Times New Roman"/>
                <a:cs typeface="Times New Roman"/>
              </a:rPr>
              <a:t>у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л</a:t>
            </a:r>
            <a:r>
              <a:rPr sz="1300" spc="-70" dirty="0">
                <a:solidFill>
                  <a:srgbClr val="40458B"/>
                </a:solidFill>
                <a:latin typeface="Times New Roman"/>
                <a:cs typeface="Times New Roman"/>
              </a:rPr>
              <a:t>ь</a:t>
            </a:r>
            <a:r>
              <a:rPr sz="1300" spc="-4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ур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83957" y="4819903"/>
            <a:ext cx="17627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13.</a:t>
            </a:r>
            <a:r>
              <a:rPr sz="1300" spc="-10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40458B"/>
                </a:solidFill>
                <a:latin typeface="Times New Roman"/>
                <a:cs typeface="Times New Roman"/>
              </a:rPr>
              <a:t>Осно</a:t>
            </a:r>
            <a:r>
              <a:rPr sz="1300" spc="5" dirty="0">
                <a:solidFill>
                  <a:srgbClr val="40458B"/>
                </a:solidFill>
                <a:latin typeface="Times New Roman"/>
                <a:cs typeface="Times New Roman"/>
              </a:rPr>
              <a:t>в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ы</a:t>
            </a:r>
            <a:r>
              <a:rPr sz="1300" spc="-4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40458B"/>
                </a:solidFill>
                <a:latin typeface="Times New Roman"/>
                <a:cs typeface="Times New Roman"/>
              </a:rPr>
              <a:t>б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300" spc="-40" dirty="0">
                <a:solidFill>
                  <a:srgbClr val="40458B"/>
                </a:solidFill>
                <a:latin typeface="Times New Roman"/>
                <a:cs typeface="Times New Roman"/>
              </a:rPr>
              <a:t>з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опасн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300" spc="-30" dirty="0">
                <a:solidFill>
                  <a:srgbClr val="40458B"/>
                </a:solidFill>
                <a:latin typeface="Times New Roman"/>
                <a:cs typeface="Times New Roman"/>
              </a:rPr>
              <a:t>с</a:t>
            </a:r>
            <a:r>
              <a:rPr sz="1300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6838" y="5216397"/>
            <a:ext cx="13938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жизнедеятельности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19855" y="3343655"/>
            <a:ext cx="1435735" cy="1341120"/>
            <a:chOff x="3419855" y="3343655"/>
            <a:chExt cx="1435735" cy="1341120"/>
          </a:xfrm>
        </p:grpSpPr>
        <p:sp>
          <p:nvSpPr>
            <p:cNvPr id="38" name="object 38"/>
            <p:cNvSpPr/>
            <p:nvPr/>
          </p:nvSpPr>
          <p:spPr>
            <a:xfrm>
              <a:off x="3424427" y="3348227"/>
              <a:ext cx="1426210" cy="1332230"/>
            </a:xfrm>
            <a:custGeom>
              <a:avLst/>
              <a:gdLst/>
              <a:ahLst/>
              <a:cxnLst/>
              <a:rect l="l" t="t" r="r" b="b"/>
              <a:pathLst>
                <a:path w="1426210" h="1332229">
                  <a:moveTo>
                    <a:pt x="1426083" y="0"/>
                  </a:moveTo>
                  <a:lnTo>
                    <a:pt x="0" y="0"/>
                  </a:lnTo>
                  <a:lnTo>
                    <a:pt x="0" y="1331849"/>
                  </a:lnTo>
                  <a:lnTo>
                    <a:pt x="1426083" y="1331849"/>
                  </a:lnTo>
                  <a:lnTo>
                    <a:pt x="1426083" y="0"/>
                  </a:lnTo>
                  <a:close/>
                </a:path>
              </a:pathLst>
            </a:custGeom>
            <a:solidFill>
              <a:srgbClr val="EBE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4427" y="3348227"/>
              <a:ext cx="1426210" cy="1332230"/>
            </a:xfrm>
            <a:custGeom>
              <a:avLst/>
              <a:gdLst/>
              <a:ahLst/>
              <a:cxnLst/>
              <a:rect l="l" t="t" r="r" b="b"/>
              <a:pathLst>
                <a:path w="1426210" h="1332229">
                  <a:moveTo>
                    <a:pt x="0" y="1331849"/>
                  </a:moveTo>
                  <a:lnTo>
                    <a:pt x="1426083" y="1331849"/>
                  </a:lnTo>
                  <a:lnTo>
                    <a:pt x="1426083" y="0"/>
                  </a:lnTo>
                  <a:lnTo>
                    <a:pt x="0" y="0"/>
                  </a:lnTo>
                  <a:lnTo>
                    <a:pt x="0" y="1331849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371087"/>
              <a:ext cx="466343" cy="46329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741217" y="3239833"/>
            <a:ext cx="1790064" cy="625475"/>
            <a:chOff x="9741217" y="3239833"/>
            <a:chExt cx="1790064" cy="625475"/>
          </a:xfrm>
        </p:grpSpPr>
        <p:sp>
          <p:nvSpPr>
            <p:cNvPr id="42" name="object 42"/>
            <p:cNvSpPr/>
            <p:nvPr/>
          </p:nvSpPr>
          <p:spPr>
            <a:xfrm>
              <a:off x="9753600" y="3252215"/>
              <a:ext cx="1764664" cy="600710"/>
            </a:xfrm>
            <a:custGeom>
              <a:avLst/>
              <a:gdLst/>
              <a:ahLst/>
              <a:cxnLst/>
              <a:rect l="l" t="t" r="r" b="b"/>
              <a:pathLst>
                <a:path w="1764665" h="600710">
                  <a:moveTo>
                    <a:pt x="1764538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1764538" y="600455"/>
                  </a:lnTo>
                  <a:lnTo>
                    <a:pt x="1764538" y="0"/>
                  </a:lnTo>
                  <a:close/>
                </a:path>
              </a:pathLst>
            </a:custGeom>
            <a:solidFill>
              <a:srgbClr val="D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53600" y="3252215"/>
              <a:ext cx="1765300" cy="600710"/>
            </a:xfrm>
            <a:custGeom>
              <a:avLst/>
              <a:gdLst/>
              <a:ahLst/>
              <a:cxnLst/>
              <a:rect l="l" t="t" r="r" b="b"/>
              <a:pathLst>
                <a:path w="1765300" h="600710">
                  <a:moveTo>
                    <a:pt x="0" y="600455"/>
                  </a:moveTo>
                  <a:lnTo>
                    <a:pt x="1764792" y="600455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24384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846691" y="3236163"/>
            <a:ext cx="15836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3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001F5F"/>
                </a:solidFill>
                <a:latin typeface="Times New Roman"/>
                <a:cs typeface="Times New Roman"/>
              </a:rPr>
              <a:t>ЕСТЕСТВОЗН</a:t>
            </a:r>
            <a:r>
              <a:rPr sz="1300" spc="-6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300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3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54539" y="3434841"/>
            <a:ext cx="9740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3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1300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300" spc="-10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300" spc="-2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300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300" spc="-3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300" spc="-3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846129" y="1511617"/>
            <a:ext cx="1567180" cy="244475"/>
            <a:chOff x="4846129" y="1511617"/>
            <a:chExt cx="1567180" cy="244475"/>
          </a:xfrm>
        </p:grpSpPr>
        <p:sp>
          <p:nvSpPr>
            <p:cNvPr id="47" name="object 47"/>
            <p:cNvSpPr/>
            <p:nvPr/>
          </p:nvSpPr>
          <p:spPr>
            <a:xfrm>
              <a:off x="4858511" y="1524000"/>
              <a:ext cx="1542415" cy="219710"/>
            </a:xfrm>
            <a:custGeom>
              <a:avLst/>
              <a:gdLst/>
              <a:ahLst/>
              <a:cxnLst/>
              <a:rect l="l" t="t" r="r" b="b"/>
              <a:pathLst>
                <a:path w="1542414" h="219710">
                  <a:moveTo>
                    <a:pt x="1542288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1542288" y="219455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D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58511" y="1524000"/>
              <a:ext cx="1542415" cy="219710"/>
            </a:xfrm>
            <a:custGeom>
              <a:avLst/>
              <a:gdLst/>
              <a:ahLst/>
              <a:cxnLst/>
              <a:rect l="l" t="t" r="r" b="b"/>
              <a:pathLst>
                <a:path w="1542414" h="219710">
                  <a:moveTo>
                    <a:pt x="0" y="219455"/>
                  </a:moveTo>
                  <a:lnTo>
                    <a:pt x="1542288" y="219455"/>
                  </a:lnTo>
                  <a:lnTo>
                    <a:pt x="1542288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4384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37809" y="1540890"/>
            <a:ext cx="586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2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200" spc="-16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200" spc="-7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2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399776" y="4087367"/>
            <a:ext cx="536575" cy="548640"/>
            <a:chOff x="10399776" y="4087367"/>
            <a:chExt cx="536575" cy="548640"/>
          </a:xfrm>
        </p:grpSpPr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9776" y="4087367"/>
              <a:ext cx="536448" cy="54864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20" y="4187951"/>
              <a:ext cx="73150" cy="31699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846065" y="1865122"/>
            <a:ext cx="1570355" cy="232410"/>
            <a:chOff x="4846065" y="1865122"/>
            <a:chExt cx="1570355" cy="232410"/>
          </a:xfrm>
        </p:grpSpPr>
        <p:sp>
          <p:nvSpPr>
            <p:cNvPr id="54" name="object 54"/>
            <p:cNvSpPr/>
            <p:nvPr/>
          </p:nvSpPr>
          <p:spPr>
            <a:xfrm>
              <a:off x="4860035" y="1879092"/>
              <a:ext cx="1542415" cy="204470"/>
            </a:xfrm>
            <a:custGeom>
              <a:avLst/>
              <a:gdLst/>
              <a:ahLst/>
              <a:cxnLst/>
              <a:rect l="l" t="t" r="r" b="b"/>
              <a:pathLst>
                <a:path w="1542414" h="204469">
                  <a:moveTo>
                    <a:pt x="1542288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1542288" y="204215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D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60035" y="1879092"/>
              <a:ext cx="1542415" cy="204470"/>
            </a:xfrm>
            <a:custGeom>
              <a:avLst/>
              <a:gdLst/>
              <a:ahLst/>
              <a:cxnLst/>
              <a:rect l="l" t="t" r="r" b="b"/>
              <a:pathLst>
                <a:path w="1542414" h="204469">
                  <a:moveTo>
                    <a:pt x="0" y="204215"/>
                  </a:moveTo>
                  <a:lnTo>
                    <a:pt x="1542288" y="204215"/>
                  </a:lnTo>
                  <a:lnTo>
                    <a:pt x="1542288" y="0"/>
                  </a:lnTo>
                  <a:lnTo>
                    <a:pt x="0" y="0"/>
                  </a:lnTo>
                  <a:lnTo>
                    <a:pt x="0" y="204215"/>
                  </a:lnTo>
                  <a:close/>
                </a:path>
              </a:pathLst>
            </a:custGeom>
            <a:ln w="27431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087492" y="1878838"/>
            <a:ext cx="1095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2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Times New Roman"/>
                <a:cs typeface="Times New Roman"/>
              </a:rPr>
              <a:t>ЭКОНОМИКА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836921" y="2285745"/>
            <a:ext cx="1570355" cy="235585"/>
            <a:chOff x="4836921" y="2285745"/>
            <a:chExt cx="1570355" cy="235585"/>
          </a:xfrm>
        </p:grpSpPr>
        <p:sp>
          <p:nvSpPr>
            <p:cNvPr id="58" name="object 58"/>
            <p:cNvSpPr/>
            <p:nvPr/>
          </p:nvSpPr>
          <p:spPr>
            <a:xfrm>
              <a:off x="4850891" y="2299715"/>
              <a:ext cx="1542415" cy="207645"/>
            </a:xfrm>
            <a:custGeom>
              <a:avLst/>
              <a:gdLst/>
              <a:ahLst/>
              <a:cxnLst/>
              <a:rect l="l" t="t" r="r" b="b"/>
              <a:pathLst>
                <a:path w="1542414" h="207644">
                  <a:moveTo>
                    <a:pt x="1542288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1542288" y="207263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D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50891" y="2299715"/>
              <a:ext cx="1542415" cy="207645"/>
            </a:xfrm>
            <a:custGeom>
              <a:avLst/>
              <a:gdLst/>
              <a:ahLst/>
              <a:cxnLst/>
              <a:rect l="l" t="t" r="r" b="b"/>
              <a:pathLst>
                <a:path w="1542414" h="207644">
                  <a:moveTo>
                    <a:pt x="0" y="207263"/>
                  </a:moveTo>
                  <a:lnTo>
                    <a:pt x="1542288" y="207263"/>
                  </a:lnTo>
                  <a:lnTo>
                    <a:pt x="1542288" y="0"/>
                  </a:lnTo>
                  <a:lnTo>
                    <a:pt x="0" y="0"/>
                  </a:lnTo>
                  <a:lnTo>
                    <a:pt x="0" y="207263"/>
                  </a:lnTo>
                  <a:close/>
                </a:path>
              </a:pathLst>
            </a:custGeom>
            <a:ln w="27432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040248" y="2302002"/>
            <a:ext cx="116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200" spc="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001F5F"/>
                </a:solidFill>
                <a:latin typeface="Times New Roman"/>
                <a:cs typeface="Times New Roman"/>
              </a:rPr>
              <a:t>АСТРОНОМИЯ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9741407" y="2432304"/>
            <a:ext cx="1789430" cy="216535"/>
            <a:chOff x="9741407" y="2432304"/>
            <a:chExt cx="1789430" cy="216535"/>
          </a:xfrm>
        </p:grpSpPr>
        <p:sp>
          <p:nvSpPr>
            <p:cNvPr id="62" name="object 62"/>
            <p:cNvSpPr/>
            <p:nvPr/>
          </p:nvSpPr>
          <p:spPr>
            <a:xfrm>
              <a:off x="9753599" y="2444496"/>
              <a:ext cx="1765300" cy="192405"/>
            </a:xfrm>
            <a:custGeom>
              <a:avLst/>
              <a:gdLst/>
              <a:ahLst/>
              <a:cxnLst/>
              <a:rect l="l" t="t" r="r" b="b"/>
              <a:pathLst>
                <a:path w="1765300" h="192405">
                  <a:moveTo>
                    <a:pt x="1764792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764792" y="192024"/>
                  </a:lnTo>
                  <a:lnTo>
                    <a:pt x="1764792" y="0"/>
                  </a:lnTo>
                  <a:close/>
                </a:path>
              </a:pathLst>
            </a:custGeom>
            <a:solidFill>
              <a:srgbClr val="D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753599" y="2444496"/>
              <a:ext cx="1765300" cy="192405"/>
            </a:xfrm>
            <a:custGeom>
              <a:avLst/>
              <a:gdLst/>
              <a:ahLst/>
              <a:cxnLst/>
              <a:rect l="l" t="t" r="r" b="b"/>
              <a:pathLst>
                <a:path w="1765300" h="192405">
                  <a:moveTo>
                    <a:pt x="0" y="192024"/>
                  </a:moveTo>
                  <a:lnTo>
                    <a:pt x="1764792" y="192024"/>
                  </a:lnTo>
                  <a:lnTo>
                    <a:pt x="1764792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2E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050271" y="2461005"/>
            <a:ext cx="10814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РО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СС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000" spc="12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МИРЕ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834449" y="6114097"/>
            <a:ext cx="6133274" cy="567690"/>
            <a:chOff x="2834449" y="6114097"/>
            <a:chExt cx="5883275" cy="567690"/>
          </a:xfrm>
        </p:grpSpPr>
        <p:sp>
          <p:nvSpPr>
            <p:cNvPr id="66" name="object 66"/>
            <p:cNvSpPr/>
            <p:nvPr/>
          </p:nvSpPr>
          <p:spPr>
            <a:xfrm>
              <a:off x="2846831" y="6126479"/>
              <a:ext cx="5855335" cy="542925"/>
            </a:xfrm>
            <a:custGeom>
              <a:avLst/>
              <a:gdLst/>
              <a:ahLst/>
              <a:cxnLst/>
              <a:rect l="l" t="t" r="r" b="b"/>
              <a:pathLst>
                <a:path w="5855334" h="542925">
                  <a:moveTo>
                    <a:pt x="5854954" y="0"/>
                  </a:moveTo>
                  <a:lnTo>
                    <a:pt x="0" y="0"/>
                  </a:lnTo>
                  <a:lnTo>
                    <a:pt x="0" y="542417"/>
                  </a:lnTo>
                  <a:lnTo>
                    <a:pt x="5854954" y="542417"/>
                  </a:lnTo>
                  <a:lnTo>
                    <a:pt x="5854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46831" y="6126479"/>
              <a:ext cx="5858510" cy="542925"/>
            </a:xfrm>
            <a:custGeom>
              <a:avLst/>
              <a:gdLst/>
              <a:ahLst/>
              <a:cxnLst/>
              <a:rect l="l" t="t" r="r" b="b"/>
              <a:pathLst>
                <a:path w="5858509" h="542925">
                  <a:moveTo>
                    <a:pt x="0" y="542417"/>
                  </a:moveTo>
                  <a:lnTo>
                    <a:pt x="5858002" y="542417"/>
                  </a:lnTo>
                  <a:lnTo>
                    <a:pt x="5858002" y="0"/>
                  </a:lnTo>
                  <a:lnTo>
                    <a:pt x="0" y="0"/>
                  </a:lnTo>
                  <a:lnTo>
                    <a:pt x="0" y="542417"/>
                  </a:lnTo>
                  <a:close/>
                </a:path>
              </a:pathLst>
            </a:custGeom>
            <a:ln w="24384">
              <a:solidFill>
                <a:srgbClr val="4F81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44185" y="6497015"/>
              <a:ext cx="3057525" cy="18415"/>
            </a:xfrm>
            <a:custGeom>
              <a:avLst/>
              <a:gdLst/>
              <a:ahLst/>
              <a:cxnLst/>
              <a:rect l="l" t="t" r="r" b="b"/>
              <a:pathLst>
                <a:path w="3057525" h="18415">
                  <a:moveTo>
                    <a:pt x="3057143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057143" y="18287"/>
                  </a:lnTo>
                  <a:lnTo>
                    <a:pt x="305714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873657" y="5783986"/>
            <a:ext cx="8173059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5.</a:t>
            </a:r>
            <a:r>
              <a:rPr sz="1300" spc="-6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35" dirty="0">
                <a:solidFill>
                  <a:srgbClr val="40458B"/>
                </a:solidFill>
                <a:latin typeface="Times New Roman"/>
                <a:cs typeface="Times New Roman"/>
              </a:rPr>
              <a:t>Информатика</a:t>
            </a:r>
            <a:r>
              <a:rPr sz="1300" spc="7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40458B"/>
                </a:solidFill>
                <a:latin typeface="Times New Roman"/>
                <a:cs typeface="Times New Roman"/>
              </a:rPr>
              <a:t>(Б,</a:t>
            </a:r>
            <a:r>
              <a:rPr sz="1300" spc="-4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40458B"/>
                </a:solidFill>
                <a:latin typeface="Times New Roman"/>
                <a:cs typeface="Times New Roman"/>
              </a:rPr>
              <a:t>У)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028189">
              <a:lnSpc>
                <a:spcPct val="100000"/>
              </a:lnSpc>
            </a:pPr>
            <a:r>
              <a:rPr sz="1800" spc="25" dirty="0">
                <a:solidFill>
                  <a:srgbClr val="402E52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402E52"/>
                </a:solidFill>
                <a:latin typeface="Times New Roman"/>
                <a:cs typeface="Times New Roman"/>
              </a:rPr>
              <a:t>Е</a:t>
            </a:r>
            <a:r>
              <a:rPr sz="1800" spc="-25" dirty="0">
                <a:solidFill>
                  <a:srgbClr val="402E52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402E52"/>
                </a:solidFill>
                <a:latin typeface="Times New Roman"/>
                <a:cs typeface="Times New Roman"/>
              </a:rPr>
              <a:t>ЛИ</a:t>
            </a:r>
            <a:r>
              <a:rPr sz="1800" spc="5" dirty="0">
                <a:solidFill>
                  <a:srgbClr val="402E52"/>
                </a:solidFill>
                <a:latin typeface="Times New Roman"/>
                <a:cs typeface="Times New Roman"/>
              </a:rPr>
              <a:t>З</a:t>
            </a:r>
            <a:r>
              <a:rPr sz="1800" spc="-30" dirty="0">
                <a:solidFill>
                  <a:srgbClr val="402E52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402E52"/>
                </a:solidFill>
                <a:latin typeface="Times New Roman"/>
                <a:cs typeface="Times New Roman"/>
              </a:rPr>
              <a:t>Ц</a:t>
            </a:r>
            <a:r>
              <a:rPr sz="1800" spc="-10" dirty="0">
                <a:solidFill>
                  <a:srgbClr val="402E52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402E52"/>
                </a:solidFill>
                <a:latin typeface="Times New Roman"/>
                <a:cs typeface="Times New Roman"/>
              </a:rPr>
              <a:t>Я</a:t>
            </a:r>
            <a:r>
              <a:rPr sz="1800" spc="-135" dirty="0">
                <a:solidFill>
                  <a:srgbClr val="402E52"/>
                </a:solidFill>
                <a:latin typeface="Times New Roman"/>
                <a:cs typeface="Times New Roman"/>
              </a:rPr>
              <a:t> </a:t>
            </a:r>
            <a:r>
              <a:rPr lang="ru-RU" spc="-135" dirty="0">
                <a:solidFill>
                  <a:srgbClr val="402E52"/>
                </a:solidFill>
                <a:latin typeface="Times New Roman"/>
                <a:cs typeface="Times New Roman"/>
              </a:rPr>
              <a:t>Ф</a:t>
            </a:r>
            <a:r>
              <a:rPr sz="1800" spc="-5" dirty="0" smtClean="0">
                <a:solidFill>
                  <a:srgbClr val="402E52"/>
                </a:solidFill>
                <a:latin typeface="Times New Roman"/>
                <a:cs typeface="Times New Roman"/>
              </a:rPr>
              <a:t>О</a:t>
            </a:r>
            <a:r>
              <a:rPr sz="1800" dirty="0" smtClean="0">
                <a:solidFill>
                  <a:srgbClr val="402E52"/>
                </a:solidFill>
                <a:latin typeface="Times New Roman"/>
                <a:cs typeface="Times New Roman"/>
              </a:rPr>
              <a:t>П</a:t>
            </a:r>
            <a:r>
              <a:rPr sz="1800" spc="-25" dirty="0" smtClean="0">
                <a:solidFill>
                  <a:srgbClr val="402E5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2E52"/>
                </a:solidFill>
                <a:latin typeface="Times New Roman"/>
                <a:cs typeface="Times New Roman"/>
              </a:rPr>
              <a:t>СОО</a:t>
            </a:r>
            <a:r>
              <a:rPr sz="1800" spc="-50" dirty="0">
                <a:solidFill>
                  <a:srgbClr val="402E5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2E52"/>
                </a:solidFill>
                <a:latin typeface="Times New Roman"/>
                <a:cs typeface="Times New Roman"/>
              </a:rPr>
              <a:t>–</a:t>
            </a:r>
            <a:r>
              <a:rPr sz="1800" spc="15" dirty="0">
                <a:solidFill>
                  <a:srgbClr val="402E5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spc="-114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ЯБ</a:t>
            </a:r>
            <a:r>
              <a:rPr sz="1800" spc="-114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Я</a:t>
            </a:r>
            <a:r>
              <a:rPr sz="18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sz="18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26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кл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ас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060703" y="1616328"/>
            <a:ext cx="5936615" cy="5016500"/>
            <a:chOff x="1060703" y="1616328"/>
            <a:chExt cx="5936615" cy="5016500"/>
          </a:xfrm>
        </p:grpSpPr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5751" y="6038088"/>
              <a:ext cx="612648" cy="5943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6126480"/>
              <a:ext cx="509016" cy="50596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7111" y="6248400"/>
              <a:ext cx="73152" cy="31699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049143" y="1616328"/>
              <a:ext cx="3947795" cy="2773045"/>
            </a:xfrm>
            <a:custGeom>
              <a:avLst/>
              <a:gdLst/>
              <a:ahLst/>
              <a:cxnLst/>
              <a:rect l="l" t="t" r="r" b="b"/>
              <a:pathLst>
                <a:path w="3947795" h="2773045">
                  <a:moveTo>
                    <a:pt x="38481" y="2728341"/>
                  </a:moveTo>
                  <a:lnTo>
                    <a:pt x="381" y="2728341"/>
                  </a:lnTo>
                  <a:lnTo>
                    <a:pt x="381" y="2741041"/>
                  </a:lnTo>
                  <a:lnTo>
                    <a:pt x="38481" y="2741041"/>
                  </a:lnTo>
                  <a:lnTo>
                    <a:pt x="38481" y="2728341"/>
                  </a:lnTo>
                  <a:close/>
                </a:path>
                <a:path w="3947795" h="2773045">
                  <a:moveTo>
                    <a:pt x="38481" y="2231517"/>
                  </a:moveTo>
                  <a:lnTo>
                    <a:pt x="381" y="2231517"/>
                  </a:lnTo>
                  <a:lnTo>
                    <a:pt x="381" y="2244217"/>
                  </a:lnTo>
                  <a:lnTo>
                    <a:pt x="38481" y="2244217"/>
                  </a:lnTo>
                  <a:lnTo>
                    <a:pt x="38481" y="2231517"/>
                  </a:lnTo>
                  <a:close/>
                </a:path>
                <a:path w="3947795" h="2773045">
                  <a:moveTo>
                    <a:pt x="38989" y="1707261"/>
                  </a:moveTo>
                  <a:lnTo>
                    <a:pt x="6858" y="1686941"/>
                  </a:lnTo>
                  <a:lnTo>
                    <a:pt x="0" y="1697609"/>
                  </a:lnTo>
                  <a:lnTo>
                    <a:pt x="32258" y="1718056"/>
                  </a:lnTo>
                  <a:lnTo>
                    <a:pt x="38989" y="1707261"/>
                  </a:lnTo>
                  <a:close/>
                </a:path>
                <a:path w="3947795" h="2773045">
                  <a:moveTo>
                    <a:pt x="81915" y="1734566"/>
                  </a:moveTo>
                  <a:lnTo>
                    <a:pt x="49784" y="1714119"/>
                  </a:lnTo>
                  <a:lnTo>
                    <a:pt x="42926" y="1724787"/>
                  </a:lnTo>
                  <a:lnTo>
                    <a:pt x="75057" y="1745234"/>
                  </a:lnTo>
                  <a:lnTo>
                    <a:pt x="81915" y="1734566"/>
                  </a:lnTo>
                  <a:close/>
                </a:path>
                <a:path w="3947795" h="2773045">
                  <a:moveTo>
                    <a:pt x="89281" y="2728341"/>
                  </a:moveTo>
                  <a:lnTo>
                    <a:pt x="51181" y="2728341"/>
                  </a:lnTo>
                  <a:lnTo>
                    <a:pt x="51181" y="2741041"/>
                  </a:lnTo>
                  <a:lnTo>
                    <a:pt x="89281" y="2741041"/>
                  </a:lnTo>
                  <a:lnTo>
                    <a:pt x="89281" y="2728341"/>
                  </a:lnTo>
                  <a:close/>
                </a:path>
                <a:path w="3947795" h="2773045">
                  <a:moveTo>
                    <a:pt x="89281" y="2231517"/>
                  </a:moveTo>
                  <a:lnTo>
                    <a:pt x="51181" y="2231517"/>
                  </a:lnTo>
                  <a:lnTo>
                    <a:pt x="51181" y="2244217"/>
                  </a:lnTo>
                  <a:lnTo>
                    <a:pt x="89281" y="2244217"/>
                  </a:lnTo>
                  <a:lnTo>
                    <a:pt x="89281" y="2231517"/>
                  </a:lnTo>
                  <a:close/>
                </a:path>
                <a:path w="3947795" h="2773045">
                  <a:moveTo>
                    <a:pt x="124841" y="1761744"/>
                  </a:moveTo>
                  <a:lnTo>
                    <a:pt x="92583" y="1741297"/>
                  </a:lnTo>
                  <a:lnTo>
                    <a:pt x="85852" y="1752092"/>
                  </a:lnTo>
                  <a:lnTo>
                    <a:pt x="117983" y="1772412"/>
                  </a:lnTo>
                  <a:lnTo>
                    <a:pt x="124841" y="1761744"/>
                  </a:lnTo>
                  <a:close/>
                </a:path>
                <a:path w="3947795" h="2773045">
                  <a:moveTo>
                    <a:pt x="140081" y="2728341"/>
                  </a:moveTo>
                  <a:lnTo>
                    <a:pt x="101981" y="2728341"/>
                  </a:lnTo>
                  <a:lnTo>
                    <a:pt x="101981" y="2741041"/>
                  </a:lnTo>
                  <a:lnTo>
                    <a:pt x="140081" y="2741041"/>
                  </a:lnTo>
                  <a:lnTo>
                    <a:pt x="140081" y="2728341"/>
                  </a:lnTo>
                  <a:close/>
                </a:path>
                <a:path w="3947795" h="2773045">
                  <a:moveTo>
                    <a:pt x="140081" y="2231517"/>
                  </a:moveTo>
                  <a:lnTo>
                    <a:pt x="101981" y="2231517"/>
                  </a:lnTo>
                  <a:lnTo>
                    <a:pt x="101981" y="2244217"/>
                  </a:lnTo>
                  <a:lnTo>
                    <a:pt x="140081" y="2244217"/>
                  </a:lnTo>
                  <a:lnTo>
                    <a:pt x="140081" y="2231517"/>
                  </a:lnTo>
                  <a:close/>
                </a:path>
                <a:path w="3947795" h="2773045">
                  <a:moveTo>
                    <a:pt x="167767" y="1788922"/>
                  </a:moveTo>
                  <a:lnTo>
                    <a:pt x="135509" y="1768475"/>
                  </a:lnTo>
                  <a:lnTo>
                    <a:pt x="128778" y="1779270"/>
                  </a:lnTo>
                  <a:lnTo>
                    <a:pt x="160909" y="1799590"/>
                  </a:lnTo>
                  <a:lnTo>
                    <a:pt x="167767" y="1788922"/>
                  </a:lnTo>
                  <a:close/>
                </a:path>
                <a:path w="3947795" h="2773045">
                  <a:moveTo>
                    <a:pt x="190881" y="2728341"/>
                  </a:moveTo>
                  <a:lnTo>
                    <a:pt x="152781" y="2728341"/>
                  </a:lnTo>
                  <a:lnTo>
                    <a:pt x="152781" y="2741041"/>
                  </a:lnTo>
                  <a:lnTo>
                    <a:pt x="190881" y="2741041"/>
                  </a:lnTo>
                  <a:lnTo>
                    <a:pt x="190881" y="2728341"/>
                  </a:lnTo>
                  <a:close/>
                </a:path>
                <a:path w="3947795" h="2773045">
                  <a:moveTo>
                    <a:pt x="190881" y="2231517"/>
                  </a:moveTo>
                  <a:lnTo>
                    <a:pt x="152781" y="2231517"/>
                  </a:lnTo>
                  <a:lnTo>
                    <a:pt x="152781" y="2244217"/>
                  </a:lnTo>
                  <a:lnTo>
                    <a:pt x="190881" y="2244217"/>
                  </a:lnTo>
                  <a:lnTo>
                    <a:pt x="190881" y="2231517"/>
                  </a:lnTo>
                  <a:close/>
                </a:path>
                <a:path w="3947795" h="2773045">
                  <a:moveTo>
                    <a:pt x="210693" y="1816100"/>
                  </a:moveTo>
                  <a:lnTo>
                    <a:pt x="178435" y="1795653"/>
                  </a:lnTo>
                  <a:lnTo>
                    <a:pt x="171704" y="1806448"/>
                  </a:lnTo>
                  <a:lnTo>
                    <a:pt x="203835" y="1826768"/>
                  </a:lnTo>
                  <a:lnTo>
                    <a:pt x="210693" y="1816100"/>
                  </a:lnTo>
                  <a:close/>
                </a:path>
                <a:path w="3947795" h="2773045">
                  <a:moveTo>
                    <a:pt x="285369" y="2237867"/>
                  </a:moveTo>
                  <a:lnTo>
                    <a:pt x="272669" y="2231517"/>
                  </a:lnTo>
                  <a:lnTo>
                    <a:pt x="209169" y="2199767"/>
                  </a:lnTo>
                  <a:lnTo>
                    <a:pt x="209169" y="2231517"/>
                  </a:lnTo>
                  <a:lnTo>
                    <a:pt x="203581" y="2231517"/>
                  </a:lnTo>
                  <a:lnTo>
                    <a:pt x="203581" y="2244217"/>
                  </a:lnTo>
                  <a:lnTo>
                    <a:pt x="209169" y="2244217"/>
                  </a:lnTo>
                  <a:lnTo>
                    <a:pt x="209169" y="2275967"/>
                  </a:lnTo>
                  <a:lnTo>
                    <a:pt x="272669" y="2244217"/>
                  </a:lnTo>
                  <a:lnTo>
                    <a:pt x="285369" y="2237867"/>
                  </a:lnTo>
                  <a:close/>
                </a:path>
                <a:path w="3947795" h="2773045">
                  <a:moveTo>
                    <a:pt x="285496" y="1871091"/>
                  </a:moveTo>
                  <a:lnTo>
                    <a:pt x="268300" y="1842516"/>
                  </a:lnTo>
                  <a:lnTo>
                    <a:pt x="241554" y="1798066"/>
                  </a:lnTo>
                  <a:lnTo>
                    <a:pt x="224523" y="1824951"/>
                  </a:lnTo>
                  <a:lnTo>
                    <a:pt x="221348" y="1822958"/>
                  </a:lnTo>
                  <a:lnTo>
                    <a:pt x="214503" y="1833626"/>
                  </a:lnTo>
                  <a:lnTo>
                    <a:pt x="217728" y="1835696"/>
                  </a:lnTo>
                  <a:lnTo>
                    <a:pt x="200787" y="1862455"/>
                  </a:lnTo>
                  <a:lnTo>
                    <a:pt x="285496" y="1871091"/>
                  </a:lnTo>
                  <a:close/>
                </a:path>
                <a:path w="3947795" h="2773045">
                  <a:moveTo>
                    <a:pt x="302387" y="2734691"/>
                  </a:moveTo>
                  <a:lnTo>
                    <a:pt x="289687" y="2728341"/>
                  </a:lnTo>
                  <a:lnTo>
                    <a:pt x="226174" y="2696591"/>
                  </a:lnTo>
                  <a:lnTo>
                    <a:pt x="226174" y="2728341"/>
                  </a:lnTo>
                  <a:lnTo>
                    <a:pt x="203581" y="2728341"/>
                  </a:lnTo>
                  <a:lnTo>
                    <a:pt x="203581" y="2741041"/>
                  </a:lnTo>
                  <a:lnTo>
                    <a:pt x="226174" y="2741041"/>
                  </a:lnTo>
                  <a:lnTo>
                    <a:pt x="226174" y="2772791"/>
                  </a:lnTo>
                  <a:lnTo>
                    <a:pt x="289687" y="2741041"/>
                  </a:lnTo>
                  <a:lnTo>
                    <a:pt x="302387" y="2734691"/>
                  </a:lnTo>
                  <a:close/>
                </a:path>
                <a:path w="3947795" h="2773045">
                  <a:moveTo>
                    <a:pt x="3400298" y="815848"/>
                  </a:moveTo>
                  <a:lnTo>
                    <a:pt x="3379851" y="783590"/>
                  </a:lnTo>
                  <a:lnTo>
                    <a:pt x="3369183" y="790448"/>
                  </a:lnTo>
                  <a:lnTo>
                    <a:pt x="3389503" y="822579"/>
                  </a:lnTo>
                  <a:lnTo>
                    <a:pt x="3400298" y="815848"/>
                  </a:lnTo>
                  <a:close/>
                </a:path>
                <a:path w="3947795" h="2773045">
                  <a:moveTo>
                    <a:pt x="3417062" y="30988"/>
                  </a:moveTo>
                  <a:lnTo>
                    <a:pt x="3394964" y="0"/>
                  </a:lnTo>
                  <a:lnTo>
                    <a:pt x="3384550" y="7366"/>
                  </a:lnTo>
                  <a:lnTo>
                    <a:pt x="3406775" y="38354"/>
                  </a:lnTo>
                  <a:lnTo>
                    <a:pt x="3417062" y="30988"/>
                  </a:lnTo>
                  <a:close/>
                </a:path>
                <a:path w="3947795" h="2773045">
                  <a:moveTo>
                    <a:pt x="3418967" y="391668"/>
                  </a:moveTo>
                  <a:lnTo>
                    <a:pt x="3394583" y="362331"/>
                  </a:lnTo>
                  <a:lnTo>
                    <a:pt x="3384931" y="370459"/>
                  </a:lnTo>
                  <a:lnTo>
                    <a:pt x="3409188" y="399796"/>
                  </a:lnTo>
                  <a:lnTo>
                    <a:pt x="3418967" y="391668"/>
                  </a:lnTo>
                  <a:close/>
                </a:path>
                <a:path w="3947795" h="2773045">
                  <a:moveTo>
                    <a:pt x="3427349" y="858774"/>
                  </a:moveTo>
                  <a:lnTo>
                    <a:pt x="3407029" y="826516"/>
                  </a:lnTo>
                  <a:lnTo>
                    <a:pt x="3396234" y="833374"/>
                  </a:lnTo>
                  <a:lnTo>
                    <a:pt x="3416681" y="865505"/>
                  </a:lnTo>
                  <a:lnTo>
                    <a:pt x="3427349" y="858774"/>
                  </a:lnTo>
                  <a:close/>
                </a:path>
                <a:path w="3947795" h="2773045">
                  <a:moveTo>
                    <a:pt x="3446526" y="72390"/>
                  </a:moveTo>
                  <a:lnTo>
                    <a:pt x="3424428" y="41402"/>
                  </a:lnTo>
                  <a:lnTo>
                    <a:pt x="3414141" y="48768"/>
                  </a:lnTo>
                  <a:lnTo>
                    <a:pt x="3436239" y="79756"/>
                  </a:lnTo>
                  <a:lnTo>
                    <a:pt x="3446526" y="72390"/>
                  </a:lnTo>
                  <a:close/>
                </a:path>
                <a:path w="3947795" h="2773045">
                  <a:moveTo>
                    <a:pt x="3451479" y="430657"/>
                  </a:moveTo>
                  <a:lnTo>
                    <a:pt x="3427095" y="401447"/>
                  </a:lnTo>
                  <a:lnTo>
                    <a:pt x="3417316" y="409575"/>
                  </a:lnTo>
                  <a:lnTo>
                    <a:pt x="3441700" y="438785"/>
                  </a:lnTo>
                  <a:lnTo>
                    <a:pt x="3451479" y="430657"/>
                  </a:lnTo>
                  <a:close/>
                </a:path>
                <a:path w="3947795" h="2773045">
                  <a:moveTo>
                    <a:pt x="3454527" y="901700"/>
                  </a:moveTo>
                  <a:lnTo>
                    <a:pt x="3434207" y="869569"/>
                  </a:lnTo>
                  <a:lnTo>
                    <a:pt x="3423412" y="876300"/>
                  </a:lnTo>
                  <a:lnTo>
                    <a:pt x="3443732" y="908558"/>
                  </a:lnTo>
                  <a:lnTo>
                    <a:pt x="3454527" y="901700"/>
                  </a:lnTo>
                  <a:close/>
                </a:path>
                <a:path w="3947795" h="2773045">
                  <a:moveTo>
                    <a:pt x="3476104" y="113665"/>
                  </a:moveTo>
                  <a:lnTo>
                    <a:pt x="3453879" y="82677"/>
                  </a:lnTo>
                  <a:lnTo>
                    <a:pt x="3443605" y="90043"/>
                  </a:lnTo>
                  <a:lnTo>
                    <a:pt x="3465703" y="121031"/>
                  </a:lnTo>
                  <a:lnTo>
                    <a:pt x="3476104" y="113665"/>
                  </a:lnTo>
                  <a:close/>
                </a:path>
                <a:path w="3947795" h="2773045">
                  <a:moveTo>
                    <a:pt x="3481705" y="944626"/>
                  </a:moveTo>
                  <a:lnTo>
                    <a:pt x="3461258" y="912495"/>
                  </a:lnTo>
                  <a:lnTo>
                    <a:pt x="3450590" y="919226"/>
                  </a:lnTo>
                  <a:lnTo>
                    <a:pt x="3470910" y="951484"/>
                  </a:lnTo>
                  <a:lnTo>
                    <a:pt x="3481705" y="944626"/>
                  </a:lnTo>
                  <a:close/>
                </a:path>
                <a:path w="3947795" h="2773045">
                  <a:moveTo>
                    <a:pt x="3483851" y="469773"/>
                  </a:moveTo>
                  <a:lnTo>
                    <a:pt x="3459607" y="440436"/>
                  </a:lnTo>
                  <a:lnTo>
                    <a:pt x="3449828" y="448564"/>
                  </a:lnTo>
                  <a:lnTo>
                    <a:pt x="3474085" y="477901"/>
                  </a:lnTo>
                  <a:lnTo>
                    <a:pt x="3483851" y="469773"/>
                  </a:lnTo>
                  <a:close/>
                </a:path>
                <a:path w="3947795" h="2773045">
                  <a:moveTo>
                    <a:pt x="3505581" y="155067"/>
                  </a:moveTo>
                  <a:lnTo>
                    <a:pt x="3483483" y="124079"/>
                  </a:lnTo>
                  <a:lnTo>
                    <a:pt x="3473056" y="131445"/>
                  </a:lnTo>
                  <a:lnTo>
                    <a:pt x="3495281" y="162433"/>
                  </a:lnTo>
                  <a:lnTo>
                    <a:pt x="3505581" y="155067"/>
                  </a:lnTo>
                  <a:close/>
                </a:path>
                <a:path w="3947795" h="2773045">
                  <a:moveTo>
                    <a:pt x="3508756" y="987552"/>
                  </a:moveTo>
                  <a:lnTo>
                    <a:pt x="3488436" y="955421"/>
                  </a:lnTo>
                  <a:lnTo>
                    <a:pt x="3477755" y="962152"/>
                  </a:lnTo>
                  <a:lnTo>
                    <a:pt x="3498088" y="994410"/>
                  </a:lnTo>
                  <a:lnTo>
                    <a:pt x="3508756" y="987552"/>
                  </a:lnTo>
                  <a:close/>
                </a:path>
                <a:path w="3947795" h="2773045">
                  <a:moveTo>
                    <a:pt x="3516376" y="508889"/>
                  </a:moveTo>
                  <a:lnTo>
                    <a:pt x="3491979" y="479552"/>
                  </a:lnTo>
                  <a:lnTo>
                    <a:pt x="3482213" y="487680"/>
                  </a:lnTo>
                  <a:lnTo>
                    <a:pt x="3506597" y="517017"/>
                  </a:lnTo>
                  <a:lnTo>
                    <a:pt x="3516376" y="508889"/>
                  </a:lnTo>
                  <a:close/>
                </a:path>
                <a:path w="3947795" h="2773045">
                  <a:moveTo>
                    <a:pt x="3535045" y="196469"/>
                  </a:moveTo>
                  <a:lnTo>
                    <a:pt x="3512947" y="165354"/>
                  </a:lnTo>
                  <a:lnTo>
                    <a:pt x="3502660" y="172720"/>
                  </a:lnTo>
                  <a:lnTo>
                    <a:pt x="3524758" y="203835"/>
                  </a:lnTo>
                  <a:lnTo>
                    <a:pt x="3535045" y="196469"/>
                  </a:lnTo>
                  <a:close/>
                </a:path>
                <a:path w="3947795" h="2773045">
                  <a:moveTo>
                    <a:pt x="3535934" y="1030605"/>
                  </a:moveTo>
                  <a:lnTo>
                    <a:pt x="3515601" y="998347"/>
                  </a:lnTo>
                  <a:lnTo>
                    <a:pt x="3504806" y="1005078"/>
                  </a:lnTo>
                  <a:lnTo>
                    <a:pt x="3525126" y="1037336"/>
                  </a:lnTo>
                  <a:lnTo>
                    <a:pt x="3535934" y="1030605"/>
                  </a:lnTo>
                  <a:close/>
                </a:path>
                <a:path w="3947795" h="2773045">
                  <a:moveTo>
                    <a:pt x="3548888" y="548005"/>
                  </a:moveTo>
                  <a:lnTo>
                    <a:pt x="3524504" y="518668"/>
                  </a:lnTo>
                  <a:lnTo>
                    <a:pt x="3514725" y="526796"/>
                  </a:lnTo>
                  <a:lnTo>
                    <a:pt x="3539109" y="556006"/>
                  </a:lnTo>
                  <a:lnTo>
                    <a:pt x="3548888" y="548005"/>
                  </a:lnTo>
                  <a:close/>
                </a:path>
                <a:path w="3947795" h="2773045">
                  <a:moveTo>
                    <a:pt x="3563112" y="1073531"/>
                  </a:moveTo>
                  <a:lnTo>
                    <a:pt x="3542652" y="1041273"/>
                  </a:lnTo>
                  <a:lnTo>
                    <a:pt x="3531997" y="1048004"/>
                  </a:lnTo>
                  <a:lnTo>
                    <a:pt x="3552304" y="1080262"/>
                  </a:lnTo>
                  <a:lnTo>
                    <a:pt x="3563112" y="1073531"/>
                  </a:lnTo>
                  <a:close/>
                </a:path>
                <a:path w="3947795" h="2773045">
                  <a:moveTo>
                    <a:pt x="3564636" y="237744"/>
                  </a:moveTo>
                  <a:lnTo>
                    <a:pt x="3542411" y="206756"/>
                  </a:lnTo>
                  <a:lnTo>
                    <a:pt x="3532124" y="214122"/>
                  </a:lnTo>
                  <a:lnTo>
                    <a:pt x="3554222" y="245110"/>
                  </a:lnTo>
                  <a:lnTo>
                    <a:pt x="3564636" y="237744"/>
                  </a:lnTo>
                  <a:close/>
                </a:path>
                <a:path w="3947795" h="2773045">
                  <a:moveTo>
                    <a:pt x="3581273" y="586994"/>
                  </a:moveTo>
                  <a:lnTo>
                    <a:pt x="3556876" y="557657"/>
                  </a:lnTo>
                  <a:lnTo>
                    <a:pt x="3547237" y="565785"/>
                  </a:lnTo>
                  <a:lnTo>
                    <a:pt x="3571481" y="595122"/>
                  </a:lnTo>
                  <a:lnTo>
                    <a:pt x="3581273" y="586994"/>
                  </a:lnTo>
                  <a:close/>
                </a:path>
                <a:path w="3947795" h="2773045">
                  <a:moveTo>
                    <a:pt x="3590163" y="1116457"/>
                  </a:moveTo>
                  <a:lnTo>
                    <a:pt x="3569830" y="1084199"/>
                  </a:lnTo>
                  <a:lnTo>
                    <a:pt x="3559175" y="1091057"/>
                  </a:lnTo>
                  <a:lnTo>
                    <a:pt x="3579495" y="1123188"/>
                  </a:lnTo>
                  <a:lnTo>
                    <a:pt x="3590163" y="1116457"/>
                  </a:lnTo>
                  <a:close/>
                </a:path>
                <a:path w="3947795" h="2773045">
                  <a:moveTo>
                    <a:pt x="3594100" y="279146"/>
                  </a:moveTo>
                  <a:lnTo>
                    <a:pt x="3572002" y="248158"/>
                  </a:lnTo>
                  <a:lnTo>
                    <a:pt x="3561588" y="255524"/>
                  </a:lnTo>
                  <a:lnTo>
                    <a:pt x="3583813" y="286512"/>
                  </a:lnTo>
                  <a:lnTo>
                    <a:pt x="3594100" y="279146"/>
                  </a:lnTo>
                  <a:close/>
                </a:path>
                <a:path w="3947795" h="2773045">
                  <a:moveTo>
                    <a:pt x="3613785" y="626110"/>
                  </a:moveTo>
                  <a:lnTo>
                    <a:pt x="3589401" y="596773"/>
                  </a:lnTo>
                  <a:lnTo>
                    <a:pt x="3579622" y="604901"/>
                  </a:lnTo>
                  <a:lnTo>
                    <a:pt x="3604006" y="634238"/>
                  </a:lnTo>
                  <a:lnTo>
                    <a:pt x="3613785" y="626110"/>
                  </a:lnTo>
                  <a:close/>
                </a:path>
                <a:path w="3947795" h="2773045">
                  <a:moveTo>
                    <a:pt x="3617341" y="1159383"/>
                  </a:moveTo>
                  <a:lnTo>
                    <a:pt x="3597021" y="1127125"/>
                  </a:lnTo>
                  <a:lnTo>
                    <a:pt x="3586226" y="1133983"/>
                  </a:lnTo>
                  <a:lnTo>
                    <a:pt x="3606673" y="1166114"/>
                  </a:lnTo>
                  <a:lnTo>
                    <a:pt x="3617341" y="1159383"/>
                  </a:lnTo>
                  <a:close/>
                </a:path>
                <a:path w="3947795" h="2773045">
                  <a:moveTo>
                    <a:pt x="3623564" y="320421"/>
                  </a:moveTo>
                  <a:lnTo>
                    <a:pt x="3601453" y="289433"/>
                  </a:lnTo>
                  <a:lnTo>
                    <a:pt x="3591179" y="296799"/>
                  </a:lnTo>
                  <a:lnTo>
                    <a:pt x="3613277" y="327787"/>
                  </a:lnTo>
                  <a:lnTo>
                    <a:pt x="3623564" y="320421"/>
                  </a:lnTo>
                  <a:close/>
                </a:path>
                <a:path w="3947795" h="2773045">
                  <a:moveTo>
                    <a:pt x="3644519" y="1202309"/>
                  </a:moveTo>
                  <a:lnTo>
                    <a:pt x="3624199" y="1170051"/>
                  </a:lnTo>
                  <a:lnTo>
                    <a:pt x="3613404" y="1176909"/>
                  </a:lnTo>
                  <a:lnTo>
                    <a:pt x="3633724" y="1209040"/>
                  </a:lnTo>
                  <a:lnTo>
                    <a:pt x="3644519" y="1202309"/>
                  </a:lnTo>
                  <a:close/>
                </a:path>
                <a:path w="3947795" h="2773045">
                  <a:moveTo>
                    <a:pt x="3646170" y="665226"/>
                  </a:moveTo>
                  <a:lnTo>
                    <a:pt x="3621913" y="635889"/>
                  </a:lnTo>
                  <a:lnTo>
                    <a:pt x="3612134" y="644017"/>
                  </a:lnTo>
                  <a:lnTo>
                    <a:pt x="3636391" y="673227"/>
                  </a:lnTo>
                  <a:lnTo>
                    <a:pt x="3646170" y="665226"/>
                  </a:lnTo>
                  <a:close/>
                </a:path>
                <a:path w="3947795" h="2773045">
                  <a:moveTo>
                    <a:pt x="3653155" y="361823"/>
                  </a:moveTo>
                  <a:lnTo>
                    <a:pt x="3631057" y="330835"/>
                  </a:lnTo>
                  <a:lnTo>
                    <a:pt x="3620643" y="338201"/>
                  </a:lnTo>
                  <a:lnTo>
                    <a:pt x="3642741" y="369189"/>
                  </a:lnTo>
                  <a:lnTo>
                    <a:pt x="3653155" y="361823"/>
                  </a:lnTo>
                  <a:close/>
                </a:path>
                <a:path w="3947795" h="2773045">
                  <a:moveTo>
                    <a:pt x="3671697" y="1245235"/>
                  </a:moveTo>
                  <a:lnTo>
                    <a:pt x="3651250" y="1213104"/>
                  </a:lnTo>
                  <a:lnTo>
                    <a:pt x="3640582" y="1219835"/>
                  </a:lnTo>
                  <a:lnTo>
                    <a:pt x="3660902" y="1252093"/>
                  </a:lnTo>
                  <a:lnTo>
                    <a:pt x="3671697" y="1245235"/>
                  </a:lnTo>
                  <a:close/>
                </a:path>
                <a:path w="3947795" h="2773045">
                  <a:moveTo>
                    <a:pt x="3678682" y="704215"/>
                  </a:moveTo>
                  <a:lnTo>
                    <a:pt x="3654298" y="674878"/>
                  </a:lnTo>
                  <a:lnTo>
                    <a:pt x="3644519" y="683006"/>
                  </a:lnTo>
                  <a:lnTo>
                    <a:pt x="3668903" y="712343"/>
                  </a:lnTo>
                  <a:lnTo>
                    <a:pt x="3678682" y="704215"/>
                  </a:lnTo>
                  <a:close/>
                </a:path>
                <a:path w="3947795" h="2773045">
                  <a:moveTo>
                    <a:pt x="3682619" y="403098"/>
                  </a:moveTo>
                  <a:lnTo>
                    <a:pt x="3660521" y="372110"/>
                  </a:lnTo>
                  <a:lnTo>
                    <a:pt x="3650107" y="379476"/>
                  </a:lnTo>
                  <a:lnTo>
                    <a:pt x="3672332" y="410591"/>
                  </a:lnTo>
                  <a:lnTo>
                    <a:pt x="3682619" y="403098"/>
                  </a:lnTo>
                  <a:close/>
                </a:path>
                <a:path w="3947795" h="2773045">
                  <a:moveTo>
                    <a:pt x="3698748" y="1288161"/>
                  </a:moveTo>
                  <a:lnTo>
                    <a:pt x="3678428" y="1256030"/>
                  </a:lnTo>
                  <a:lnTo>
                    <a:pt x="3667633" y="1262761"/>
                  </a:lnTo>
                  <a:lnTo>
                    <a:pt x="3688080" y="1295019"/>
                  </a:lnTo>
                  <a:lnTo>
                    <a:pt x="3698748" y="1288161"/>
                  </a:lnTo>
                  <a:close/>
                </a:path>
                <a:path w="3947795" h="2773045">
                  <a:moveTo>
                    <a:pt x="3711194" y="743331"/>
                  </a:moveTo>
                  <a:lnTo>
                    <a:pt x="3686810" y="713994"/>
                  </a:lnTo>
                  <a:lnTo>
                    <a:pt x="3677031" y="722122"/>
                  </a:lnTo>
                  <a:lnTo>
                    <a:pt x="3701415" y="751459"/>
                  </a:lnTo>
                  <a:lnTo>
                    <a:pt x="3711194" y="743331"/>
                  </a:lnTo>
                  <a:close/>
                </a:path>
                <a:path w="3947795" h="2773045">
                  <a:moveTo>
                    <a:pt x="3712083" y="444500"/>
                  </a:moveTo>
                  <a:lnTo>
                    <a:pt x="3689985" y="413512"/>
                  </a:lnTo>
                  <a:lnTo>
                    <a:pt x="3679698" y="420878"/>
                  </a:lnTo>
                  <a:lnTo>
                    <a:pt x="3701796" y="451866"/>
                  </a:lnTo>
                  <a:lnTo>
                    <a:pt x="3712083" y="444500"/>
                  </a:lnTo>
                  <a:close/>
                </a:path>
                <a:path w="3947795" h="2773045">
                  <a:moveTo>
                    <a:pt x="3725926" y="1331087"/>
                  </a:moveTo>
                  <a:lnTo>
                    <a:pt x="3705606" y="1298956"/>
                  </a:lnTo>
                  <a:lnTo>
                    <a:pt x="3694811" y="1305687"/>
                  </a:lnTo>
                  <a:lnTo>
                    <a:pt x="3715131" y="1337945"/>
                  </a:lnTo>
                  <a:lnTo>
                    <a:pt x="3725926" y="1331087"/>
                  </a:lnTo>
                  <a:close/>
                </a:path>
                <a:path w="3947795" h="2773045">
                  <a:moveTo>
                    <a:pt x="3741674" y="485902"/>
                  </a:moveTo>
                  <a:lnTo>
                    <a:pt x="3719576" y="454787"/>
                  </a:lnTo>
                  <a:lnTo>
                    <a:pt x="3709162" y="462280"/>
                  </a:lnTo>
                  <a:lnTo>
                    <a:pt x="3731260" y="493268"/>
                  </a:lnTo>
                  <a:lnTo>
                    <a:pt x="3741674" y="485902"/>
                  </a:lnTo>
                  <a:close/>
                </a:path>
                <a:path w="3947795" h="2773045">
                  <a:moveTo>
                    <a:pt x="3743579" y="782447"/>
                  </a:moveTo>
                  <a:lnTo>
                    <a:pt x="3719195" y="753110"/>
                  </a:lnTo>
                  <a:lnTo>
                    <a:pt x="3709543" y="761238"/>
                  </a:lnTo>
                  <a:lnTo>
                    <a:pt x="3733800" y="790448"/>
                  </a:lnTo>
                  <a:lnTo>
                    <a:pt x="3743579" y="782447"/>
                  </a:lnTo>
                  <a:close/>
                </a:path>
                <a:path w="3947795" h="2773045">
                  <a:moveTo>
                    <a:pt x="3753104" y="1374140"/>
                  </a:moveTo>
                  <a:lnTo>
                    <a:pt x="3732657" y="1341882"/>
                  </a:lnTo>
                  <a:lnTo>
                    <a:pt x="3721989" y="1348613"/>
                  </a:lnTo>
                  <a:lnTo>
                    <a:pt x="3742309" y="1380871"/>
                  </a:lnTo>
                  <a:lnTo>
                    <a:pt x="3753104" y="1374140"/>
                  </a:lnTo>
                  <a:close/>
                </a:path>
                <a:path w="3947795" h="2773045">
                  <a:moveTo>
                    <a:pt x="3771138" y="527177"/>
                  </a:moveTo>
                  <a:lnTo>
                    <a:pt x="3749040" y="496189"/>
                  </a:lnTo>
                  <a:lnTo>
                    <a:pt x="3738753" y="503555"/>
                  </a:lnTo>
                  <a:lnTo>
                    <a:pt x="3760851" y="534543"/>
                  </a:lnTo>
                  <a:lnTo>
                    <a:pt x="3771138" y="527177"/>
                  </a:lnTo>
                  <a:close/>
                </a:path>
                <a:path w="3947795" h="2773045">
                  <a:moveTo>
                    <a:pt x="3776091" y="821436"/>
                  </a:moveTo>
                  <a:lnTo>
                    <a:pt x="3751707" y="792226"/>
                  </a:lnTo>
                  <a:lnTo>
                    <a:pt x="3741928" y="800227"/>
                  </a:lnTo>
                  <a:lnTo>
                    <a:pt x="3766312" y="829564"/>
                  </a:lnTo>
                  <a:lnTo>
                    <a:pt x="3776091" y="821436"/>
                  </a:lnTo>
                  <a:close/>
                </a:path>
                <a:path w="3947795" h="2773045">
                  <a:moveTo>
                    <a:pt x="3780155" y="1417066"/>
                  </a:moveTo>
                  <a:lnTo>
                    <a:pt x="3759835" y="1384808"/>
                  </a:lnTo>
                  <a:lnTo>
                    <a:pt x="3749040" y="1391666"/>
                  </a:lnTo>
                  <a:lnTo>
                    <a:pt x="3769487" y="1423797"/>
                  </a:lnTo>
                  <a:lnTo>
                    <a:pt x="3780155" y="1417066"/>
                  </a:lnTo>
                  <a:close/>
                </a:path>
                <a:path w="3947795" h="2773045">
                  <a:moveTo>
                    <a:pt x="3800729" y="568579"/>
                  </a:moveTo>
                  <a:lnTo>
                    <a:pt x="3778504" y="537591"/>
                  </a:lnTo>
                  <a:lnTo>
                    <a:pt x="3768217" y="544957"/>
                  </a:lnTo>
                  <a:lnTo>
                    <a:pt x="3790315" y="575945"/>
                  </a:lnTo>
                  <a:lnTo>
                    <a:pt x="3800729" y="568579"/>
                  </a:lnTo>
                  <a:close/>
                </a:path>
                <a:path w="3947795" h="2773045">
                  <a:moveTo>
                    <a:pt x="3807333" y="1459992"/>
                  </a:moveTo>
                  <a:lnTo>
                    <a:pt x="3787013" y="1427734"/>
                  </a:lnTo>
                  <a:lnTo>
                    <a:pt x="3776218" y="1434592"/>
                  </a:lnTo>
                  <a:lnTo>
                    <a:pt x="3796538" y="1466723"/>
                  </a:lnTo>
                  <a:lnTo>
                    <a:pt x="3807333" y="1459992"/>
                  </a:lnTo>
                  <a:close/>
                </a:path>
                <a:path w="3947795" h="2773045">
                  <a:moveTo>
                    <a:pt x="3808476" y="860552"/>
                  </a:moveTo>
                  <a:lnTo>
                    <a:pt x="3784219" y="831215"/>
                  </a:lnTo>
                  <a:lnTo>
                    <a:pt x="3774440" y="839343"/>
                  </a:lnTo>
                  <a:lnTo>
                    <a:pt x="3798697" y="868680"/>
                  </a:lnTo>
                  <a:lnTo>
                    <a:pt x="3808476" y="860552"/>
                  </a:lnTo>
                  <a:close/>
                </a:path>
                <a:path w="3947795" h="2773045">
                  <a:moveTo>
                    <a:pt x="3830193" y="609854"/>
                  </a:moveTo>
                  <a:lnTo>
                    <a:pt x="3808095" y="578866"/>
                  </a:lnTo>
                  <a:lnTo>
                    <a:pt x="3797681" y="586232"/>
                  </a:lnTo>
                  <a:lnTo>
                    <a:pt x="3819779" y="617347"/>
                  </a:lnTo>
                  <a:lnTo>
                    <a:pt x="3830193" y="609854"/>
                  </a:lnTo>
                  <a:close/>
                </a:path>
                <a:path w="3947795" h="2773045">
                  <a:moveTo>
                    <a:pt x="3834511" y="1502918"/>
                  </a:moveTo>
                  <a:lnTo>
                    <a:pt x="3814064" y="1470660"/>
                  </a:lnTo>
                  <a:lnTo>
                    <a:pt x="3803396" y="1477518"/>
                  </a:lnTo>
                  <a:lnTo>
                    <a:pt x="3823716" y="1509649"/>
                  </a:lnTo>
                  <a:lnTo>
                    <a:pt x="3834511" y="1502918"/>
                  </a:lnTo>
                  <a:close/>
                </a:path>
                <a:path w="3947795" h="2773045">
                  <a:moveTo>
                    <a:pt x="3859657" y="651256"/>
                  </a:moveTo>
                  <a:lnTo>
                    <a:pt x="3837559" y="620268"/>
                  </a:lnTo>
                  <a:lnTo>
                    <a:pt x="3827272" y="627634"/>
                  </a:lnTo>
                  <a:lnTo>
                    <a:pt x="3849370" y="658622"/>
                  </a:lnTo>
                  <a:lnTo>
                    <a:pt x="3859657" y="651256"/>
                  </a:lnTo>
                  <a:close/>
                </a:path>
                <a:path w="3947795" h="2773045">
                  <a:moveTo>
                    <a:pt x="3861562" y="1545844"/>
                  </a:moveTo>
                  <a:lnTo>
                    <a:pt x="3841242" y="1513713"/>
                  </a:lnTo>
                  <a:lnTo>
                    <a:pt x="3830574" y="1520444"/>
                  </a:lnTo>
                  <a:lnTo>
                    <a:pt x="3850894" y="1552702"/>
                  </a:lnTo>
                  <a:lnTo>
                    <a:pt x="3861562" y="1545844"/>
                  </a:lnTo>
                  <a:close/>
                </a:path>
                <a:path w="3947795" h="2773045">
                  <a:moveTo>
                    <a:pt x="3879215" y="955675"/>
                  </a:moveTo>
                  <a:lnTo>
                    <a:pt x="3868077" y="907796"/>
                  </a:lnTo>
                  <a:lnTo>
                    <a:pt x="3859911" y="872617"/>
                  </a:lnTo>
                  <a:lnTo>
                    <a:pt x="3835412" y="892975"/>
                  </a:lnTo>
                  <a:lnTo>
                    <a:pt x="3816604" y="870331"/>
                  </a:lnTo>
                  <a:lnTo>
                    <a:pt x="3806825" y="878459"/>
                  </a:lnTo>
                  <a:lnTo>
                    <a:pt x="3825633" y="901103"/>
                  </a:lnTo>
                  <a:lnTo>
                    <a:pt x="3801237" y="921385"/>
                  </a:lnTo>
                  <a:lnTo>
                    <a:pt x="3879215" y="955675"/>
                  </a:lnTo>
                  <a:close/>
                </a:path>
                <a:path w="3947795" h="2773045">
                  <a:moveTo>
                    <a:pt x="3888740" y="1588770"/>
                  </a:moveTo>
                  <a:lnTo>
                    <a:pt x="3868420" y="1556639"/>
                  </a:lnTo>
                  <a:lnTo>
                    <a:pt x="3857625" y="1563370"/>
                  </a:lnTo>
                  <a:lnTo>
                    <a:pt x="3878072" y="1595628"/>
                  </a:lnTo>
                  <a:lnTo>
                    <a:pt x="3888740" y="1588770"/>
                  </a:lnTo>
                  <a:close/>
                </a:path>
                <a:path w="3947795" h="2773045">
                  <a:moveTo>
                    <a:pt x="3889248" y="692658"/>
                  </a:moveTo>
                  <a:lnTo>
                    <a:pt x="3867023" y="661543"/>
                  </a:lnTo>
                  <a:lnTo>
                    <a:pt x="3856736" y="669036"/>
                  </a:lnTo>
                  <a:lnTo>
                    <a:pt x="3878834" y="700024"/>
                  </a:lnTo>
                  <a:lnTo>
                    <a:pt x="3889248" y="692658"/>
                  </a:lnTo>
                  <a:close/>
                </a:path>
                <a:path w="3947795" h="2773045">
                  <a:moveTo>
                    <a:pt x="3946652" y="784098"/>
                  </a:moveTo>
                  <a:lnTo>
                    <a:pt x="3939108" y="736092"/>
                  </a:lnTo>
                  <a:lnTo>
                    <a:pt x="3933444" y="700024"/>
                  </a:lnTo>
                  <a:lnTo>
                    <a:pt x="3907650" y="718413"/>
                  </a:lnTo>
                  <a:lnTo>
                    <a:pt x="3896614" y="702945"/>
                  </a:lnTo>
                  <a:lnTo>
                    <a:pt x="3886200" y="710311"/>
                  </a:lnTo>
                  <a:lnTo>
                    <a:pt x="3897274" y="725817"/>
                  </a:lnTo>
                  <a:lnTo>
                    <a:pt x="3871468" y="744220"/>
                  </a:lnTo>
                  <a:lnTo>
                    <a:pt x="3946652" y="784098"/>
                  </a:lnTo>
                  <a:close/>
                </a:path>
                <a:path w="3947795" h="2773045">
                  <a:moveTo>
                    <a:pt x="3947795" y="1694053"/>
                  </a:moveTo>
                  <a:lnTo>
                    <a:pt x="3942219" y="1638554"/>
                  </a:lnTo>
                  <a:lnTo>
                    <a:pt x="3939286" y="1609344"/>
                  </a:lnTo>
                  <a:lnTo>
                    <a:pt x="3912476" y="1626273"/>
                  </a:lnTo>
                  <a:lnTo>
                    <a:pt x="3895598" y="1599565"/>
                  </a:lnTo>
                  <a:lnTo>
                    <a:pt x="3884803" y="1606296"/>
                  </a:lnTo>
                  <a:lnTo>
                    <a:pt x="3901668" y="1633093"/>
                  </a:lnTo>
                  <a:lnTo>
                    <a:pt x="3874897" y="1649984"/>
                  </a:lnTo>
                  <a:lnTo>
                    <a:pt x="3947795" y="1694053"/>
                  </a:lnTo>
                  <a:close/>
                </a:path>
              </a:pathLst>
            </a:custGeom>
            <a:solidFill>
              <a:srgbClr val="404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3038601" y="157098"/>
            <a:ext cx="550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002060"/>
                </a:solidFill>
              </a:rPr>
              <a:t>ОСНОВНЫЕ</a:t>
            </a:r>
            <a:r>
              <a:rPr spc="95" dirty="0">
                <a:solidFill>
                  <a:srgbClr val="002060"/>
                </a:solidFill>
              </a:rPr>
              <a:t> </a:t>
            </a:r>
            <a:r>
              <a:rPr spc="35" dirty="0">
                <a:solidFill>
                  <a:srgbClr val="002060"/>
                </a:solidFill>
              </a:rPr>
              <a:t>ИЗМЕНЕНИЯ</a:t>
            </a:r>
            <a:r>
              <a:rPr spc="110" dirty="0">
                <a:solidFill>
                  <a:srgbClr val="002060"/>
                </a:solidFill>
              </a:rPr>
              <a:t> </a:t>
            </a:r>
            <a:r>
              <a:rPr spc="30" dirty="0">
                <a:solidFill>
                  <a:srgbClr val="002060"/>
                </a:solidFill>
              </a:rPr>
              <a:t>ФГОС</a:t>
            </a:r>
            <a:r>
              <a:rPr spc="50" dirty="0">
                <a:solidFill>
                  <a:srgbClr val="002060"/>
                </a:solidFill>
              </a:rPr>
              <a:t> </a:t>
            </a:r>
            <a:r>
              <a:rPr spc="30" dirty="0">
                <a:solidFill>
                  <a:srgbClr val="002060"/>
                </a:solidFill>
              </a:rPr>
              <a:t>СОО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9878059" y="4625721"/>
            <a:ext cx="1595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Возможность</a:t>
            </a:r>
            <a:r>
              <a:rPr sz="1100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обеспечения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807956" y="4793360"/>
            <a:ext cx="1734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58B"/>
                </a:solidFill>
                <a:latin typeface="Times New Roman"/>
                <a:cs typeface="Times New Roman"/>
              </a:rPr>
              <a:t>обучающихся</a:t>
            </a:r>
            <a:r>
              <a:rPr sz="1100" spc="34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100" spc="-30" dirty="0">
                <a:solidFill>
                  <a:srgbClr val="C00000"/>
                </a:solidFill>
                <a:latin typeface="Times New Roman"/>
                <a:cs typeface="Times New Roman"/>
              </a:rPr>
              <a:t>электронными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789668" y="4961001"/>
            <a:ext cx="17799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100" spc="-5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1100" spc="-3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100" spc="-1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100" spc="5" dirty="0">
                <a:solidFill>
                  <a:srgbClr val="C00000"/>
                </a:solidFill>
                <a:latin typeface="Times New Roman"/>
                <a:cs typeface="Times New Roman"/>
              </a:rPr>
              <a:t>ни</a:t>
            </a:r>
            <a:r>
              <a:rPr sz="1100" spc="-1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100" spc="1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100" dirty="0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sz="1100" spc="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, </a:t>
            </a:r>
            <a:r>
              <a:rPr sz="1100" spc="-8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40458B"/>
                </a:solidFill>
                <a:latin typeface="Times New Roman"/>
                <a:cs typeface="Times New Roman"/>
              </a:rPr>
              <a:t>п</a:t>
            </a:r>
            <a:r>
              <a:rPr sz="1100" spc="-50" dirty="0">
                <a:solidFill>
                  <a:srgbClr val="40458B"/>
                </a:solidFill>
                <a:latin typeface="Times New Roman"/>
                <a:cs typeface="Times New Roman"/>
              </a:rPr>
              <a:t>р</a:t>
            </a:r>
            <a:r>
              <a:rPr sz="1100" spc="-85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100" spc="-60" dirty="0">
                <a:solidFill>
                  <a:srgbClr val="40458B"/>
                </a:solidFill>
                <a:latin typeface="Times New Roman"/>
                <a:cs typeface="Times New Roman"/>
              </a:rPr>
              <a:t>д</a:t>
            </a:r>
            <a:r>
              <a:rPr sz="1100" spc="-55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100" spc="-85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r>
              <a:rPr sz="1100" spc="-55" dirty="0">
                <a:solidFill>
                  <a:srgbClr val="40458B"/>
                </a:solidFill>
                <a:latin typeface="Times New Roman"/>
                <a:cs typeface="Times New Roman"/>
              </a:rPr>
              <a:t>т</a:t>
            </a:r>
            <a:r>
              <a:rPr sz="1100" spc="-35" dirty="0">
                <a:solidFill>
                  <a:srgbClr val="40458B"/>
                </a:solidFill>
                <a:latin typeface="Times New Roman"/>
                <a:cs typeface="Times New Roman"/>
              </a:rPr>
              <a:t>а</a:t>
            </a:r>
            <a:r>
              <a:rPr sz="1100" spc="-55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,</a:t>
            </a:r>
            <a:r>
              <a:rPr sz="1100" spc="2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40458B"/>
                </a:solidFill>
                <a:latin typeface="Times New Roman"/>
                <a:cs typeface="Times New Roman"/>
              </a:rPr>
              <a:t>п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100" spc="-11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40458B"/>
                </a:solidFill>
                <a:latin typeface="Times New Roman"/>
                <a:cs typeface="Times New Roman"/>
              </a:rPr>
              <a:t>н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е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103611" y="5128336"/>
            <a:ext cx="11487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58B"/>
                </a:solidFill>
                <a:latin typeface="Times New Roman"/>
                <a:cs typeface="Times New Roman"/>
              </a:rPr>
              <a:t>в</a:t>
            </a:r>
            <a:r>
              <a:rPr sz="1100" spc="-25" dirty="0">
                <a:solidFill>
                  <a:srgbClr val="40458B"/>
                </a:solidFill>
                <a:latin typeface="Times New Roman"/>
                <a:cs typeface="Times New Roman"/>
              </a:rPr>
              <a:t>х</a:t>
            </a:r>
            <a:r>
              <a:rPr sz="1100" spc="-5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100" spc="-35" dirty="0">
                <a:solidFill>
                  <a:srgbClr val="40458B"/>
                </a:solidFill>
                <a:latin typeface="Times New Roman"/>
                <a:cs typeface="Times New Roman"/>
              </a:rPr>
              <a:t>д</a:t>
            </a:r>
            <a:r>
              <a:rPr sz="1100" spc="-30" dirty="0">
                <a:solidFill>
                  <a:srgbClr val="40458B"/>
                </a:solidFill>
                <a:latin typeface="Times New Roman"/>
                <a:cs typeface="Times New Roman"/>
              </a:rPr>
              <a:t>я</a:t>
            </a:r>
            <a:r>
              <a:rPr sz="1100" spc="-35" dirty="0">
                <a:solidFill>
                  <a:srgbClr val="40458B"/>
                </a:solidFill>
                <a:latin typeface="Times New Roman"/>
                <a:cs typeface="Times New Roman"/>
              </a:rPr>
              <a:t>щ</a:t>
            </a:r>
            <a:r>
              <a:rPr sz="1100" spc="-15" dirty="0">
                <a:solidFill>
                  <a:srgbClr val="40458B"/>
                </a:solidFill>
                <a:latin typeface="Times New Roman"/>
                <a:cs typeface="Times New Roman"/>
              </a:rPr>
              <a:t>и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м</a:t>
            </a:r>
            <a:r>
              <a:rPr sz="1100" spc="-35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в</a:t>
            </a:r>
            <a:r>
              <a:rPr sz="1100" spc="40" dirty="0">
                <a:solidFill>
                  <a:srgbClr val="40458B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40458B"/>
                </a:solidFill>
                <a:latin typeface="Times New Roman"/>
                <a:cs typeface="Times New Roman"/>
              </a:rPr>
              <a:t>с</a:t>
            </a:r>
            <a:r>
              <a:rPr sz="1100" spc="-20" dirty="0">
                <a:solidFill>
                  <a:srgbClr val="40458B"/>
                </a:solidFill>
                <a:latin typeface="Times New Roman"/>
                <a:cs typeface="Times New Roman"/>
              </a:rPr>
              <a:t>пи</a:t>
            </a:r>
            <a:r>
              <a:rPr sz="1100" spc="-40" dirty="0">
                <a:solidFill>
                  <a:srgbClr val="40458B"/>
                </a:solidFill>
                <a:latin typeface="Times New Roman"/>
                <a:cs typeface="Times New Roman"/>
              </a:rPr>
              <a:t>с</a:t>
            </a:r>
            <a:r>
              <a:rPr sz="1100" spc="-50" dirty="0">
                <a:solidFill>
                  <a:srgbClr val="40458B"/>
                </a:solidFill>
                <a:latin typeface="Times New Roman"/>
                <a:cs typeface="Times New Roman"/>
              </a:rPr>
              <a:t>о</a:t>
            </a:r>
            <a:r>
              <a:rPr sz="1100" dirty="0">
                <a:solidFill>
                  <a:srgbClr val="40458B"/>
                </a:solidFill>
                <a:latin typeface="Times New Roman"/>
                <a:cs typeface="Times New Roman"/>
              </a:rPr>
              <a:t>к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228833" y="5296661"/>
            <a:ext cx="897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40458B"/>
                </a:solidFill>
                <a:latin typeface="Times New Roman"/>
                <a:cs typeface="Times New Roman"/>
              </a:rPr>
              <a:t>экзаменов</a:t>
            </a:r>
            <a:r>
              <a:rPr sz="1100" spc="-15" dirty="0">
                <a:solidFill>
                  <a:srgbClr val="40458B"/>
                </a:solidFill>
                <a:latin typeface="Times New Roman"/>
                <a:cs typeface="Times New Roman"/>
              </a:rPr>
              <a:t> ГИА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48785" y="3842080"/>
            <a:ext cx="77152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1000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000" spc="1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000" spc="-3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36594" y="3995166"/>
            <a:ext cx="79819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46321" y="4147566"/>
            <a:ext cx="5810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000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дит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550665" y="4299966"/>
            <a:ext cx="11684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несовершеннолетних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51834" y="4452366"/>
            <a:ext cx="7670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000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000" spc="-5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10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000" spc="-5" dirty="0">
                <a:solidFill>
                  <a:srgbClr val="001F5F"/>
                </a:solidFill>
                <a:latin typeface="Times New Roman"/>
                <a:cs typeface="Times New Roman"/>
              </a:rPr>
              <a:t>ющ</a:t>
            </a:r>
            <a:r>
              <a:rPr sz="1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000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0" y="661416"/>
            <a:ext cx="12192000" cy="429895"/>
          </a:xfrm>
          <a:custGeom>
            <a:avLst/>
            <a:gdLst/>
            <a:ahLst/>
            <a:cxnLst/>
            <a:rect l="l" t="t" r="r" b="b"/>
            <a:pathLst>
              <a:path w="12192000" h="429894">
                <a:moveTo>
                  <a:pt x="12192000" y="0"/>
                </a:moveTo>
                <a:lnTo>
                  <a:pt x="0" y="0"/>
                </a:lnTo>
                <a:lnTo>
                  <a:pt x="0" y="429767"/>
                </a:lnTo>
                <a:lnTo>
                  <a:pt x="12192000" y="4297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B7C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11276" y="688086"/>
            <a:ext cx="1137221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0419" marR="5080" indent="-80772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Приказ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</a:t>
            </a:r>
            <a:r>
              <a:rPr sz="11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1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1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1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12</a:t>
            </a:r>
            <a:r>
              <a:rPr sz="11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августа</a:t>
            </a:r>
            <a:r>
              <a:rPr sz="1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2022</a:t>
            </a:r>
            <a:r>
              <a:rPr sz="11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732</a:t>
            </a:r>
            <a:r>
              <a:rPr sz="11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1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внесении</a:t>
            </a:r>
            <a:r>
              <a:rPr sz="11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изменений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1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11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11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11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</a:t>
            </a:r>
            <a:r>
              <a:rPr sz="1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1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общего </a:t>
            </a:r>
            <a:r>
              <a:rPr sz="1100" spc="-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утвержденный</a:t>
            </a:r>
            <a:r>
              <a:rPr sz="11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приказом Министерства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науки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1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r>
              <a:rPr sz="11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1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17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мая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2012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sz="1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1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413»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(Зарегистрирован</a:t>
            </a:r>
            <a:r>
              <a:rPr sz="1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12.09.2022</a:t>
            </a:r>
            <a:r>
              <a:rPr sz="1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70034)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9325356" y="2284476"/>
            <a:ext cx="288290" cy="167005"/>
          </a:xfrm>
          <a:custGeom>
            <a:avLst/>
            <a:gdLst/>
            <a:ahLst/>
            <a:cxnLst/>
            <a:rect l="l" t="t" r="r" b="b"/>
            <a:pathLst>
              <a:path w="288290" h="167005">
                <a:moveTo>
                  <a:pt x="254889" y="136778"/>
                </a:moveTo>
                <a:lnTo>
                  <a:pt x="248666" y="147827"/>
                </a:lnTo>
                <a:lnTo>
                  <a:pt x="281813" y="166497"/>
                </a:lnTo>
                <a:lnTo>
                  <a:pt x="288163" y="155448"/>
                </a:lnTo>
                <a:lnTo>
                  <a:pt x="254889" y="136778"/>
                </a:lnTo>
                <a:close/>
              </a:path>
              <a:path w="288290" h="167005">
                <a:moveTo>
                  <a:pt x="210693" y="111760"/>
                </a:moveTo>
                <a:lnTo>
                  <a:pt x="204470" y="122809"/>
                </a:lnTo>
                <a:lnTo>
                  <a:pt x="237617" y="141604"/>
                </a:lnTo>
                <a:lnTo>
                  <a:pt x="243840" y="130556"/>
                </a:lnTo>
                <a:lnTo>
                  <a:pt x="210693" y="111760"/>
                </a:lnTo>
                <a:close/>
              </a:path>
              <a:path w="288290" h="167005">
                <a:moveTo>
                  <a:pt x="166497" y="86740"/>
                </a:moveTo>
                <a:lnTo>
                  <a:pt x="160274" y="97789"/>
                </a:lnTo>
                <a:lnTo>
                  <a:pt x="193421" y="116586"/>
                </a:lnTo>
                <a:lnTo>
                  <a:pt x="199644" y="105537"/>
                </a:lnTo>
                <a:lnTo>
                  <a:pt x="166497" y="86740"/>
                </a:lnTo>
                <a:close/>
              </a:path>
              <a:path w="288290" h="167005">
                <a:moveTo>
                  <a:pt x="122300" y="61722"/>
                </a:moveTo>
                <a:lnTo>
                  <a:pt x="115950" y="72898"/>
                </a:lnTo>
                <a:lnTo>
                  <a:pt x="149225" y="91566"/>
                </a:lnTo>
                <a:lnTo>
                  <a:pt x="155448" y="80518"/>
                </a:lnTo>
                <a:lnTo>
                  <a:pt x="122300" y="61722"/>
                </a:lnTo>
                <a:close/>
              </a:path>
              <a:path w="288290" h="167005">
                <a:moveTo>
                  <a:pt x="0" y="0"/>
                </a:moveTo>
                <a:lnTo>
                  <a:pt x="47625" y="70612"/>
                </a:lnTo>
                <a:lnTo>
                  <a:pt x="63989" y="41656"/>
                </a:lnTo>
                <a:lnTo>
                  <a:pt x="60705" y="41656"/>
                </a:lnTo>
                <a:lnTo>
                  <a:pt x="52197" y="36702"/>
                </a:lnTo>
                <a:lnTo>
                  <a:pt x="58420" y="25653"/>
                </a:lnTo>
                <a:lnTo>
                  <a:pt x="73032" y="25653"/>
                </a:lnTo>
                <a:lnTo>
                  <a:pt x="85090" y="4318"/>
                </a:lnTo>
                <a:lnTo>
                  <a:pt x="0" y="0"/>
                </a:lnTo>
                <a:close/>
              </a:path>
              <a:path w="288290" h="167005">
                <a:moveTo>
                  <a:pt x="77977" y="36829"/>
                </a:moveTo>
                <a:lnTo>
                  <a:pt x="71754" y="47878"/>
                </a:lnTo>
                <a:lnTo>
                  <a:pt x="104901" y="66548"/>
                </a:lnTo>
                <a:lnTo>
                  <a:pt x="111251" y="55499"/>
                </a:lnTo>
                <a:lnTo>
                  <a:pt x="77977" y="36829"/>
                </a:lnTo>
                <a:close/>
              </a:path>
              <a:path w="288290" h="167005">
                <a:moveTo>
                  <a:pt x="58420" y="25653"/>
                </a:moveTo>
                <a:lnTo>
                  <a:pt x="52197" y="36702"/>
                </a:lnTo>
                <a:lnTo>
                  <a:pt x="60705" y="41656"/>
                </a:lnTo>
                <a:lnTo>
                  <a:pt x="66928" y="30607"/>
                </a:lnTo>
                <a:lnTo>
                  <a:pt x="58420" y="25653"/>
                </a:lnTo>
                <a:close/>
              </a:path>
              <a:path w="288290" h="167005">
                <a:moveTo>
                  <a:pt x="73032" y="25653"/>
                </a:moveTo>
                <a:lnTo>
                  <a:pt x="58420" y="25653"/>
                </a:lnTo>
                <a:lnTo>
                  <a:pt x="66928" y="30607"/>
                </a:lnTo>
                <a:lnTo>
                  <a:pt x="60705" y="41656"/>
                </a:lnTo>
                <a:lnTo>
                  <a:pt x="63989" y="41656"/>
                </a:lnTo>
                <a:lnTo>
                  <a:pt x="73032" y="25653"/>
                </a:lnTo>
                <a:close/>
              </a:path>
            </a:pathLst>
          </a:custGeom>
          <a:solidFill>
            <a:srgbClr val="404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304020" y="2572511"/>
            <a:ext cx="398780" cy="1378585"/>
          </a:xfrm>
          <a:custGeom>
            <a:avLst/>
            <a:gdLst/>
            <a:ahLst/>
            <a:cxnLst/>
            <a:rect l="l" t="t" r="r" b="b"/>
            <a:pathLst>
              <a:path w="398779" h="1378585">
                <a:moveTo>
                  <a:pt x="81534" y="665734"/>
                </a:moveTo>
                <a:lnTo>
                  <a:pt x="0" y="690372"/>
                </a:lnTo>
                <a:lnTo>
                  <a:pt x="68580" y="740918"/>
                </a:lnTo>
                <a:lnTo>
                  <a:pt x="74091" y="708914"/>
                </a:lnTo>
                <a:lnTo>
                  <a:pt x="76492" y="694944"/>
                </a:lnTo>
                <a:lnTo>
                  <a:pt x="81534" y="665734"/>
                </a:lnTo>
                <a:close/>
              </a:path>
              <a:path w="398779" h="1378585">
                <a:moveTo>
                  <a:pt x="87884" y="31750"/>
                </a:moveTo>
                <a:lnTo>
                  <a:pt x="82296" y="31750"/>
                </a:lnTo>
                <a:lnTo>
                  <a:pt x="82296" y="0"/>
                </a:lnTo>
                <a:lnTo>
                  <a:pt x="6096" y="38100"/>
                </a:lnTo>
                <a:lnTo>
                  <a:pt x="82296" y="76200"/>
                </a:lnTo>
                <a:lnTo>
                  <a:pt x="82296" y="44450"/>
                </a:lnTo>
                <a:lnTo>
                  <a:pt x="87884" y="44450"/>
                </a:lnTo>
                <a:lnTo>
                  <a:pt x="87884" y="31750"/>
                </a:lnTo>
                <a:close/>
              </a:path>
              <a:path w="398779" h="1378585">
                <a:moveTo>
                  <a:pt x="122301" y="704977"/>
                </a:moveTo>
                <a:lnTo>
                  <a:pt x="84709" y="698500"/>
                </a:lnTo>
                <a:lnTo>
                  <a:pt x="82550" y="711073"/>
                </a:lnTo>
                <a:lnTo>
                  <a:pt x="120142" y="717550"/>
                </a:lnTo>
                <a:lnTo>
                  <a:pt x="122301" y="704977"/>
                </a:lnTo>
                <a:close/>
              </a:path>
              <a:path w="398779" h="1378585">
                <a:moveTo>
                  <a:pt x="131191" y="1004062"/>
                </a:moveTo>
                <a:lnTo>
                  <a:pt x="94488" y="1004062"/>
                </a:lnTo>
                <a:lnTo>
                  <a:pt x="94488" y="972312"/>
                </a:lnTo>
                <a:lnTo>
                  <a:pt x="18288" y="1010412"/>
                </a:lnTo>
                <a:lnTo>
                  <a:pt x="94488" y="1048512"/>
                </a:lnTo>
                <a:lnTo>
                  <a:pt x="94488" y="1016762"/>
                </a:lnTo>
                <a:lnTo>
                  <a:pt x="131191" y="1016762"/>
                </a:lnTo>
                <a:lnTo>
                  <a:pt x="131191" y="1004062"/>
                </a:lnTo>
                <a:close/>
              </a:path>
              <a:path w="398779" h="1378585">
                <a:moveTo>
                  <a:pt x="134874" y="1327150"/>
                </a:moveTo>
                <a:lnTo>
                  <a:pt x="128524" y="1316101"/>
                </a:lnTo>
                <a:lnTo>
                  <a:pt x="96316" y="1334808"/>
                </a:lnTo>
                <a:lnTo>
                  <a:pt x="80391" y="1307338"/>
                </a:lnTo>
                <a:lnTo>
                  <a:pt x="33528" y="1378458"/>
                </a:lnTo>
                <a:lnTo>
                  <a:pt x="118618" y="1373251"/>
                </a:lnTo>
                <a:lnTo>
                  <a:pt x="102920" y="1346200"/>
                </a:lnTo>
                <a:lnTo>
                  <a:pt x="102654" y="1345742"/>
                </a:lnTo>
                <a:lnTo>
                  <a:pt x="134874" y="1327150"/>
                </a:lnTo>
                <a:close/>
              </a:path>
              <a:path w="398779" h="1378585">
                <a:moveTo>
                  <a:pt x="138684" y="31750"/>
                </a:moveTo>
                <a:lnTo>
                  <a:pt x="100584" y="31750"/>
                </a:lnTo>
                <a:lnTo>
                  <a:pt x="100584" y="44450"/>
                </a:lnTo>
                <a:lnTo>
                  <a:pt x="138684" y="44450"/>
                </a:lnTo>
                <a:lnTo>
                  <a:pt x="138684" y="31750"/>
                </a:lnTo>
                <a:close/>
              </a:path>
              <a:path w="398779" h="1378585">
                <a:moveTo>
                  <a:pt x="172339" y="713740"/>
                </a:moveTo>
                <a:lnTo>
                  <a:pt x="134747" y="707136"/>
                </a:lnTo>
                <a:lnTo>
                  <a:pt x="132588" y="719709"/>
                </a:lnTo>
                <a:lnTo>
                  <a:pt x="170180" y="726186"/>
                </a:lnTo>
                <a:lnTo>
                  <a:pt x="172339" y="713740"/>
                </a:lnTo>
                <a:close/>
              </a:path>
              <a:path w="398779" h="1378585">
                <a:moveTo>
                  <a:pt x="178816" y="1301623"/>
                </a:moveTo>
                <a:lnTo>
                  <a:pt x="172466" y="1290701"/>
                </a:lnTo>
                <a:lnTo>
                  <a:pt x="139446" y="1309751"/>
                </a:lnTo>
                <a:lnTo>
                  <a:pt x="145923" y="1320800"/>
                </a:lnTo>
                <a:lnTo>
                  <a:pt x="178816" y="1301623"/>
                </a:lnTo>
                <a:close/>
              </a:path>
              <a:path w="398779" h="1378585">
                <a:moveTo>
                  <a:pt x="181991" y="1004062"/>
                </a:moveTo>
                <a:lnTo>
                  <a:pt x="143891" y="1004062"/>
                </a:lnTo>
                <a:lnTo>
                  <a:pt x="143891" y="1016762"/>
                </a:lnTo>
                <a:lnTo>
                  <a:pt x="181991" y="1016762"/>
                </a:lnTo>
                <a:lnTo>
                  <a:pt x="181991" y="1004062"/>
                </a:lnTo>
                <a:close/>
              </a:path>
              <a:path w="398779" h="1378585">
                <a:moveTo>
                  <a:pt x="189484" y="31750"/>
                </a:moveTo>
                <a:lnTo>
                  <a:pt x="151384" y="31750"/>
                </a:lnTo>
                <a:lnTo>
                  <a:pt x="151384" y="44450"/>
                </a:lnTo>
                <a:lnTo>
                  <a:pt x="189484" y="44450"/>
                </a:lnTo>
                <a:lnTo>
                  <a:pt x="189484" y="31750"/>
                </a:lnTo>
                <a:close/>
              </a:path>
              <a:path w="398779" h="1378585">
                <a:moveTo>
                  <a:pt x="222377" y="722376"/>
                </a:moveTo>
                <a:lnTo>
                  <a:pt x="184785" y="715899"/>
                </a:lnTo>
                <a:lnTo>
                  <a:pt x="182626" y="728345"/>
                </a:lnTo>
                <a:lnTo>
                  <a:pt x="220218" y="734822"/>
                </a:lnTo>
                <a:lnTo>
                  <a:pt x="222377" y="722376"/>
                </a:lnTo>
                <a:close/>
              </a:path>
              <a:path w="398779" h="1378585">
                <a:moveTo>
                  <a:pt x="222758" y="1276223"/>
                </a:moveTo>
                <a:lnTo>
                  <a:pt x="216408" y="1265174"/>
                </a:lnTo>
                <a:lnTo>
                  <a:pt x="183515" y="1284351"/>
                </a:lnTo>
                <a:lnTo>
                  <a:pt x="189865" y="1295273"/>
                </a:lnTo>
                <a:lnTo>
                  <a:pt x="222758" y="1276223"/>
                </a:lnTo>
                <a:close/>
              </a:path>
              <a:path w="398779" h="1378585">
                <a:moveTo>
                  <a:pt x="232791" y="1004062"/>
                </a:moveTo>
                <a:lnTo>
                  <a:pt x="194691" y="1004062"/>
                </a:lnTo>
                <a:lnTo>
                  <a:pt x="194691" y="1016762"/>
                </a:lnTo>
                <a:lnTo>
                  <a:pt x="232791" y="1016762"/>
                </a:lnTo>
                <a:lnTo>
                  <a:pt x="232791" y="1004062"/>
                </a:lnTo>
                <a:close/>
              </a:path>
              <a:path w="398779" h="1378585">
                <a:moveTo>
                  <a:pt x="240284" y="31750"/>
                </a:moveTo>
                <a:lnTo>
                  <a:pt x="202184" y="31750"/>
                </a:lnTo>
                <a:lnTo>
                  <a:pt x="202184" y="44450"/>
                </a:lnTo>
                <a:lnTo>
                  <a:pt x="240284" y="44450"/>
                </a:lnTo>
                <a:lnTo>
                  <a:pt x="240284" y="31750"/>
                </a:lnTo>
                <a:close/>
              </a:path>
              <a:path w="398779" h="1378585">
                <a:moveTo>
                  <a:pt x="266827" y="1250696"/>
                </a:moveTo>
                <a:lnTo>
                  <a:pt x="260350" y="1239774"/>
                </a:lnTo>
                <a:lnTo>
                  <a:pt x="227457" y="1258824"/>
                </a:lnTo>
                <a:lnTo>
                  <a:pt x="233807" y="1269873"/>
                </a:lnTo>
                <a:lnTo>
                  <a:pt x="266827" y="1250696"/>
                </a:lnTo>
                <a:close/>
              </a:path>
              <a:path w="398779" h="1378585">
                <a:moveTo>
                  <a:pt x="272415" y="731012"/>
                </a:moveTo>
                <a:lnTo>
                  <a:pt x="234950" y="724535"/>
                </a:lnTo>
                <a:lnTo>
                  <a:pt x="232791" y="736981"/>
                </a:lnTo>
                <a:lnTo>
                  <a:pt x="270256" y="743458"/>
                </a:lnTo>
                <a:lnTo>
                  <a:pt x="272415" y="731012"/>
                </a:lnTo>
                <a:close/>
              </a:path>
              <a:path w="398779" h="1378585">
                <a:moveTo>
                  <a:pt x="283591" y="1004062"/>
                </a:moveTo>
                <a:lnTo>
                  <a:pt x="245491" y="1004062"/>
                </a:lnTo>
                <a:lnTo>
                  <a:pt x="245491" y="1016762"/>
                </a:lnTo>
                <a:lnTo>
                  <a:pt x="283591" y="1016762"/>
                </a:lnTo>
                <a:lnTo>
                  <a:pt x="283591" y="1004062"/>
                </a:lnTo>
                <a:close/>
              </a:path>
              <a:path w="398779" h="1378585">
                <a:moveTo>
                  <a:pt x="291084" y="31750"/>
                </a:moveTo>
                <a:lnTo>
                  <a:pt x="252984" y="31750"/>
                </a:lnTo>
                <a:lnTo>
                  <a:pt x="252984" y="44450"/>
                </a:lnTo>
                <a:lnTo>
                  <a:pt x="291084" y="44450"/>
                </a:lnTo>
                <a:lnTo>
                  <a:pt x="291084" y="31750"/>
                </a:lnTo>
                <a:close/>
              </a:path>
              <a:path w="398779" h="1378585">
                <a:moveTo>
                  <a:pt x="310769" y="1225296"/>
                </a:moveTo>
                <a:lnTo>
                  <a:pt x="304419" y="1214374"/>
                </a:lnTo>
                <a:lnTo>
                  <a:pt x="271399" y="1233424"/>
                </a:lnTo>
                <a:lnTo>
                  <a:pt x="277749" y="1244346"/>
                </a:lnTo>
                <a:lnTo>
                  <a:pt x="310769" y="1225296"/>
                </a:lnTo>
                <a:close/>
              </a:path>
              <a:path w="398779" h="1378585">
                <a:moveTo>
                  <a:pt x="322453" y="739648"/>
                </a:moveTo>
                <a:lnTo>
                  <a:pt x="284988" y="733171"/>
                </a:lnTo>
                <a:lnTo>
                  <a:pt x="282829" y="745617"/>
                </a:lnTo>
                <a:lnTo>
                  <a:pt x="320294" y="752094"/>
                </a:lnTo>
                <a:lnTo>
                  <a:pt x="322453" y="739648"/>
                </a:lnTo>
                <a:close/>
              </a:path>
              <a:path w="398779" h="1378585">
                <a:moveTo>
                  <a:pt x="334391" y="1004062"/>
                </a:moveTo>
                <a:lnTo>
                  <a:pt x="296291" y="1004062"/>
                </a:lnTo>
                <a:lnTo>
                  <a:pt x="296291" y="1016762"/>
                </a:lnTo>
                <a:lnTo>
                  <a:pt x="334391" y="1016762"/>
                </a:lnTo>
                <a:lnTo>
                  <a:pt x="334391" y="1004062"/>
                </a:lnTo>
                <a:close/>
              </a:path>
              <a:path w="398779" h="1378585">
                <a:moveTo>
                  <a:pt x="354711" y="1199896"/>
                </a:moveTo>
                <a:lnTo>
                  <a:pt x="348361" y="1188847"/>
                </a:lnTo>
                <a:lnTo>
                  <a:pt x="315341" y="1207897"/>
                </a:lnTo>
                <a:lnTo>
                  <a:pt x="321691" y="1218946"/>
                </a:lnTo>
                <a:lnTo>
                  <a:pt x="354711" y="1199896"/>
                </a:lnTo>
                <a:close/>
              </a:path>
              <a:path w="398779" h="1378585">
                <a:moveTo>
                  <a:pt x="372618" y="748284"/>
                </a:moveTo>
                <a:lnTo>
                  <a:pt x="335026" y="741807"/>
                </a:lnTo>
                <a:lnTo>
                  <a:pt x="332867" y="754253"/>
                </a:lnTo>
                <a:lnTo>
                  <a:pt x="370332" y="760730"/>
                </a:lnTo>
                <a:lnTo>
                  <a:pt x="372618" y="748284"/>
                </a:lnTo>
                <a:close/>
              </a:path>
              <a:path w="398779" h="1378585">
                <a:moveTo>
                  <a:pt x="385191" y="1004062"/>
                </a:moveTo>
                <a:lnTo>
                  <a:pt x="347091" y="1004062"/>
                </a:lnTo>
                <a:lnTo>
                  <a:pt x="347091" y="1016762"/>
                </a:lnTo>
                <a:lnTo>
                  <a:pt x="385191" y="1016762"/>
                </a:lnTo>
                <a:lnTo>
                  <a:pt x="385191" y="1004062"/>
                </a:lnTo>
                <a:close/>
              </a:path>
              <a:path w="398779" h="1378585">
                <a:moveTo>
                  <a:pt x="398653" y="1174369"/>
                </a:moveTo>
                <a:lnTo>
                  <a:pt x="392303" y="1163447"/>
                </a:lnTo>
                <a:lnTo>
                  <a:pt x="359283" y="1182497"/>
                </a:lnTo>
                <a:lnTo>
                  <a:pt x="365633" y="1193546"/>
                </a:lnTo>
                <a:lnTo>
                  <a:pt x="398653" y="1174369"/>
                </a:lnTo>
                <a:close/>
              </a:path>
            </a:pathLst>
          </a:custGeom>
          <a:solidFill>
            <a:srgbClr val="40458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968" y="661416"/>
            <a:ext cx="11655425" cy="3136265"/>
            <a:chOff x="124968" y="661416"/>
            <a:chExt cx="11655425" cy="3136265"/>
          </a:xfrm>
        </p:grpSpPr>
        <p:sp>
          <p:nvSpPr>
            <p:cNvPr id="3" name="object 3"/>
            <p:cNvSpPr/>
            <p:nvPr/>
          </p:nvSpPr>
          <p:spPr>
            <a:xfrm>
              <a:off x="289560" y="996696"/>
              <a:ext cx="11478895" cy="554990"/>
            </a:xfrm>
            <a:custGeom>
              <a:avLst/>
              <a:gdLst/>
              <a:ahLst/>
              <a:cxnLst/>
              <a:rect l="l" t="t" r="r" b="b"/>
              <a:pathLst>
                <a:path w="11478895" h="554990">
                  <a:moveTo>
                    <a:pt x="11478641" y="0"/>
                  </a:moveTo>
                  <a:lnTo>
                    <a:pt x="0" y="0"/>
                  </a:lnTo>
                  <a:lnTo>
                    <a:pt x="0" y="554481"/>
                  </a:lnTo>
                  <a:lnTo>
                    <a:pt x="11478641" y="554481"/>
                  </a:lnTo>
                  <a:lnTo>
                    <a:pt x="11478641" y="0"/>
                  </a:lnTo>
                  <a:close/>
                </a:path>
              </a:pathLst>
            </a:custGeom>
            <a:solidFill>
              <a:srgbClr val="CCCF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560" y="996696"/>
              <a:ext cx="11478895" cy="554990"/>
            </a:xfrm>
            <a:custGeom>
              <a:avLst/>
              <a:gdLst/>
              <a:ahLst/>
              <a:cxnLst/>
              <a:rect l="l" t="t" r="r" b="b"/>
              <a:pathLst>
                <a:path w="11478895" h="554990">
                  <a:moveTo>
                    <a:pt x="0" y="554481"/>
                  </a:moveTo>
                  <a:lnTo>
                    <a:pt x="11478641" y="554481"/>
                  </a:lnTo>
                  <a:lnTo>
                    <a:pt x="11478641" y="0"/>
                  </a:lnTo>
                  <a:lnTo>
                    <a:pt x="0" y="0"/>
                  </a:lnTo>
                  <a:lnTo>
                    <a:pt x="0" y="554481"/>
                  </a:lnTo>
                  <a:close/>
                </a:path>
              </a:pathLst>
            </a:custGeom>
            <a:ln w="24384">
              <a:solidFill>
                <a:srgbClr val="1F4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2584" y="673608"/>
              <a:ext cx="8034655" cy="648970"/>
            </a:xfrm>
            <a:custGeom>
              <a:avLst/>
              <a:gdLst/>
              <a:ahLst/>
              <a:cxnLst/>
              <a:rect l="l" t="t" r="r" b="b"/>
              <a:pathLst>
                <a:path w="8034655" h="648969">
                  <a:moveTo>
                    <a:pt x="7913370" y="0"/>
                  </a:moveTo>
                  <a:lnTo>
                    <a:pt x="120700" y="0"/>
                  </a:lnTo>
                  <a:lnTo>
                    <a:pt x="73710" y="8508"/>
                  </a:lnTo>
                  <a:lnTo>
                    <a:pt x="35344" y="31622"/>
                  </a:lnTo>
                  <a:lnTo>
                    <a:pt x="9486" y="66039"/>
                  </a:lnTo>
                  <a:lnTo>
                    <a:pt x="0" y="108076"/>
                  </a:lnTo>
                  <a:lnTo>
                    <a:pt x="0" y="540638"/>
                  </a:lnTo>
                  <a:lnTo>
                    <a:pt x="9486" y="582802"/>
                  </a:lnTo>
                  <a:lnTo>
                    <a:pt x="35344" y="617219"/>
                  </a:lnTo>
                  <a:lnTo>
                    <a:pt x="73710" y="640333"/>
                  </a:lnTo>
                  <a:lnTo>
                    <a:pt x="120700" y="648842"/>
                  </a:lnTo>
                  <a:lnTo>
                    <a:pt x="7913370" y="648842"/>
                  </a:lnTo>
                  <a:lnTo>
                    <a:pt x="7960360" y="640333"/>
                  </a:lnTo>
                  <a:lnTo>
                    <a:pt x="7998714" y="617219"/>
                  </a:lnTo>
                  <a:lnTo>
                    <a:pt x="8024622" y="582802"/>
                  </a:lnTo>
                  <a:lnTo>
                    <a:pt x="8034147" y="540638"/>
                  </a:lnTo>
                  <a:lnTo>
                    <a:pt x="8034147" y="108076"/>
                  </a:lnTo>
                  <a:lnTo>
                    <a:pt x="8024622" y="66039"/>
                  </a:lnTo>
                  <a:lnTo>
                    <a:pt x="7998714" y="31622"/>
                  </a:lnTo>
                  <a:lnTo>
                    <a:pt x="7960360" y="8508"/>
                  </a:lnTo>
                  <a:lnTo>
                    <a:pt x="7913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108" y="675132"/>
              <a:ext cx="8034655" cy="648970"/>
            </a:xfrm>
            <a:custGeom>
              <a:avLst/>
              <a:gdLst/>
              <a:ahLst/>
              <a:cxnLst/>
              <a:rect l="l" t="t" r="r" b="b"/>
              <a:pathLst>
                <a:path w="8034655" h="648969">
                  <a:moveTo>
                    <a:pt x="0" y="108076"/>
                  </a:moveTo>
                  <a:lnTo>
                    <a:pt x="9486" y="66039"/>
                  </a:lnTo>
                  <a:lnTo>
                    <a:pt x="35344" y="31622"/>
                  </a:lnTo>
                  <a:lnTo>
                    <a:pt x="73710" y="8508"/>
                  </a:lnTo>
                  <a:lnTo>
                    <a:pt x="120700" y="0"/>
                  </a:lnTo>
                  <a:lnTo>
                    <a:pt x="7913370" y="0"/>
                  </a:lnTo>
                  <a:lnTo>
                    <a:pt x="7960360" y="8508"/>
                  </a:lnTo>
                  <a:lnTo>
                    <a:pt x="7998714" y="31622"/>
                  </a:lnTo>
                  <a:lnTo>
                    <a:pt x="8024622" y="66039"/>
                  </a:lnTo>
                  <a:lnTo>
                    <a:pt x="8034147" y="108076"/>
                  </a:lnTo>
                  <a:lnTo>
                    <a:pt x="8034147" y="540638"/>
                  </a:lnTo>
                  <a:lnTo>
                    <a:pt x="8024622" y="582802"/>
                  </a:lnTo>
                  <a:lnTo>
                    <a:pt x="7998714" y="617219"/>
                  </a:lnTo>
                  <a:lnTo>
                    <a:pt x="7960360" y="640333"/>
                  </a:lnTo>
                  <a:lnTo>
                    <a:pt x="7913370" y="648842"/>
                  </a:lnTo>
                  <a:lnTo>
                    <a:pt x="120700" y="648842"/>
                  </a:lnTo>
                  <a:lnTo>
                    <a:pt x="73710" y="640333"/>
                  </a:lnTo>
                  <a:lnTo>
                    <a:pt x="35344" y="617219"/>
                  </a:lnTo>
                  <a:lnTo>
                    <a:pt x="9486" y="582802"/>
                  </a:lnTo>
                  <a:lnTo>
                    <a:pt x="0" y="540638"/>
                  </a:lnTo>
                  <a:lnTo>
                    <a:pt x="0" y="108076"/>
                  </a:lnTo>
                  <a:close/>
                </a:path>
              </a:pathLst>
            </a:custGeom>
            <a:ln w="27432">
              <a:solidFill>
                <a:srgbClr val="1B4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560" y="1996440"/>
              <a:ext cx="11463655" cy="554990"/>
            </a:xfrm>
            <a:custGeom>
              <a:avLst/>
              <a:gdLst/>
              <a:ahLst/>
              <a:cxnLst/>
              <a:rect l="l" t="t" r="r" b="b"/>
              <a:pathLst>
                <a:path w="11463655" h="554989">
                  <a:moveTo>
                    <a:pt x="11463401" y="0"/>
                  </a:moveTo>
                  <a:lnTo>
                    <a:pt x="0" y="0"/>
                  </a:lnTo>
                  <a:lnTo>
                    <a:pt x="0" y="554481"/>
                  </a:lnTo>
                  <a:lnTo>
                    <a:pt x="11463401" y="554481"/>
                  </a:lnTo>
                  <a:lnTo>
                    <a:pt x="11463401" y="0"/>
                  </a:lnTo>
                  <a:close/>
                </a:path>
              </a:pathLst>
            </a:custGeom>
            <a:solidFill>
              <a:srgbClr val="CCCF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560" y="1996440"/>
              <a:ext cx="11463655" cy="554990"/>
            </a:xfrm>
            <a:custGeom>
              <a:avLst/>
              <a:gdLst/>
              <a:ahLst/>
              <a:cxnLst/>
              <a:rect l="l" t="t" r="r" b="b"/>
              <a:pathLst>
                <a:path w="11463655" h="554989">
                  <a:moveTo>
                    <a:pt x="0" y="554481"/>
                  </a:moveTo>
                  <a:lnTo>
                    <a:pt x="11463401" y="554481"/>
                  </a:lnTo>
                  <a:lnTo>
                    <a:pt x="11463401" y="0"/>
                  </a:lnTo>
                  <a:lnTo>
                    <a:pt x="0" y="0"/>
                  </a:lnTo>
                  <a:lnTo>
                    <a:pt x="0" y="554481"/>
                  </a:lnTo>
                  <a:close/>
                </a:path>
              </a:pathLst>
            </a:custGeom>
            <a:ln w="24384">
              <a:solidFill>
                <a:srgbClr val="1F4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2584" y="1670304"/>
              <a:ext cx="8025130" cy="648970"/>
            </a:xfrm>
            <a:custGeom>
              <a:avLst/>
              <a:gdLst/>
              <a:ahLst/>
              <a:cxnLst/>
              <a:rect l="l" t="t" r="r" b="b"/>
              <a:pathLst>
                <a:path w="8025130" h="648969">
                  <a:moveTo>
                    <a:pt x="7904353" y="0"/>
                  </a:moveTo>
                  <a:lnTo>
                    <a:pt x="120561" y="0"/>
                  </a:lnTo>
                  <a:lnTo>
                    <a:pt x="73634" y="8509"/>
                  </a:lnTo>
                  <a:lnTo>
                    <a:pt x="35306" y="31623"/>
                  </a:lnTo>
                  <a:lnTo>
                    <a:pt x="9474" y="66040"/>
                  </a:lnTo>
                  <a:lnTo>
                    <a:pt x="0" y="108076"/>
                  </a:lnTo>
                  <a:lnTo>
                    <a:pt x="0" y="540638"/>
                  </a:lnTo>
                  <a:lnTo>
                    <a:pt x="9474" y="582803"/>
                  </a:lnTo>
                  <a:lnTo>
                    <a:pt x="35306" y="617220"/>
                  </a:lnTo>
                  <a:lnTo>
                    <a:pt x="73634" y="640334"/>
                  </a:lnTo>
                  <a:lnTo>
                    <a:pt x="120561" y="648843"/>
                  </a:lnTo>
                  <a:lnTo>
                    <a:pt x="7904353" y="648843"/>
                  </a:lnTo>
                  <a:lnTo>
                    <a:pt x="7951343" y="640334"/>
                  </a:lnTo>
                  <a:lnTo>
                    <a:pt x="7989697" y="617220"/>
                  </a:lnTo>
                  <a:lnTo>
                    <a:pt x="8015478" y="582803"/>
                  </a:lnTo>
                  <a:lnTo>
                    <a:pt x="8025003" y="540638"/>
                  </a:lnTo>
                  <a:lnTo>
                    <a:pt x="8025003" y="108076"/>
                  </a:lnTo>
                  <a:lnTo>
                    <a:pt x="8015478" y="66040"/>
                  </a:lnTo>
                  <a:lnTo>
                    <a:pt x="7989697" y="31623"/>
                  </a:lnTo>
                  <a:lnTo>
                    <a:pt x="7951343" y="8509"/>
                  </a:lnTo>
                  <a:lnTo>
                    <a:pt x="7904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4108" y="1671827"/>
              <a:ext cx="8025130" cy="648970"/>
            </a:xfrm>
            <a:custGeom>
              <a:avLst/>
              <a:gdLst/>
              <a:ahLst/>
              <a:cxnLst/>
              <a:rect l="l" t="t" r="r" b="b"/>
              <a:pathLst>
                <a:path w="8025130" h="648969">
                  <a:moveTo>
                    <a:pt x="0" y="108076"/>
                  </a:moveTo>
                  <a:lnTo>
                    <a:pt x="9474" y="66039"/>
                  </a:lnTo>
                  <a:lnTo>
                    <a:pt x="35305" y="31623"/>
                  </a:lnTo>
                  <a:lnTo>
                    <a:pt x="73634" y="8509"/>
                  </a:lnTo>
                  <a:lnTo>
                    <a:pt x="120561" y="0"/>
                  </a:lnTo>
                  <a:lnTo>
                    <a:pt x="7904353" y="0"/>
                  </a:lnTo>
                  <a:lnTo>
                    <a:pt x="7951343" y="8509"/>
                  </a:lnTo>
                  <a:lnTo>
                    <a:pt x="7989697" y="31623"/>
                  </a:lnTo>
                  <a:lnTo>
                    <a:pt x="8015478" y="66039"/>
                  </a:lnTo>
                  <a:lnTo>
                    <a:pt x="8025003" y="108076"/>
                  </a:lnTo>
                  <a:lnTo>
                    <a:pt x="8025003" y="540638"/>
                  </a:lnTo>
                  <a:lnTo>
                    <a:pt x="8015478" y="582802"/>
                  </a:lnTo>
                  <a:lnTo>
                    <a:pt x="7989697" y="617220"/>
                  </a:lnTo>
                  <a:lnTo>
                    <a:pt x="7951343" y="640334"/>
                  </a:lnTo>
                  <a:lnTo>
                    <a:pt x="7904353" y="648843"/>
                  </a:lnTo>
                  <a:lnTo>
                    <a:pt x="120561" y="648843"/>
                  </a:lnTo>
                  <a:lnTo>
                    <a:pt x="73634" y="640334"/>
                  </a:lnTo>
                  <a:lnTo>
                    <a:pt x="35305" y="617220"/>
                  </a:lnTo>
                  <a:lnTo>
                    <a:pt x="9474" y="582802"/>
                  </a:lnTo>
                  <a:lnTo>
                    <a:pt x="0" y="540638"/>
                  </a:lnTo>
                  <a:lnTo>
                    <a:pt x="0" y="108076"/>
                  </a:lnTo>
                  <a:close/>
                </a:path>
              </a:pathLst>
            </a:custGeom>
            <a:ln w="27431">
              <a:solidFill>
                <a:srgbClr val="1B4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560" y="3230880"/>
              <a:ext cx="11463655" cy="554990"/>
            </a:xfrm>
            <a:custGeom>
              <a:avLst/>
              <a:gdLst/>
              <a:ahLst/>
              <a:cxnLst/>
              <a:rect l="l" t="t" r="r" b="b"/>
              <a:pathLst>
                <a:path w="11463655" h="554989">
                  <a:moveTo>
                    <a:pt x="11463401" y="0"/>
                  </a:moveTo>
                  <a:lnTo>
                    <a:pt x="0" y="0"/>
                  </a:lnTo>
                  <a:lnTo>
                    <a:pt x="0" y="554482"/>
                  </a:lnTo>
                  <a:lnTo>
                    <a:pt x="11463401" y="554482"/>
                  </a:lnTo>
                  <a:lnTo>
                    <a:pt x="11463401" y="0"/>
                  </a:lnTo>
                  <a:close/>
                </a:path>
              </a:pathLst>
            </a:custGeom>
            <a:solidFill>
              <a:srgbClr val="CCCF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560" y="3230880"/>
              <a:ext cx="11463655" cy="554990"/>
            </a:xfrm>
            <a:custGeom>
              <a:avLst/>
              <a:gdLst/>
              <a:ahLst/>
              <a:cxnLst/>
              <a:rect l="l" t="t" r="r" b="b"/>
              <a:pathLst>
                <a:path w="11463655" h="554989">
                  <a:moveTo>
                    <a:pt x="0" y="554482"/>
                  </a:moveTo>
                  <a:lnTo>
                    <a:pt x="11463401" y="554482"/>
                  </a:lnTo>
                  <a:lnTo>
                    <a:pt x="11463401" y="0"/>
                  </a:lnTo>
                  <a:lnTo>
                    <a:pt x="0" y="0"/>
                  </a:lnTo>
                  <a:lnTo>
                    <a:pt x="0" y="554482"/>
                  </a:lnTo>
                  <a:close/>
                </a:path>
              </a:pathLst>
            </a:custGeom>
            <a:ln w="24384">
              <a:solidFill>
                <a:srgbClr val="1F4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2584" y="2670048"/>
              <a:ext cx="8025130" cy="887094"/>
            </a:xfrm>
            <a:custGeom>
              <a:avLst/>
              <a:gdLst/>
              <a:ahLst/>
              <a:cxnLst/>
              <a:rect l="l" t="t" r="r" b="b"/>
              <a:pathLst>
                <a:path w="8025130" h="887095">
                  <a:moveTo>
                    <a:pt x="7860284" y="0"/>
                  </a:moveTo>
                  <a:lnTo>
                    <a:pt x="164706" y="0"/>
                  </a:lnTo>
                  <a:lnTo>
                    <a:pt x="112649" y="7492"/>
                  </a:lnTo>
                  <a:lnTo>
                    <a:pt x="67437" y="28575"/>
                  </a:lnTo>
                  <a:lnTo>
                    <a:pt x="31775" y="60451"/>
                  </a:lnTo>
                  <a:lnTo>
                    <a:pt x="8394" y="101091"/>
                  </a:lnTo>
                  <a:lnTo>
                    <a:pt x="0" y="147827"/>
                  </a:lnTo>
                  <a:lnTo>
                    <a:pt x="0" y="739013"/>
                  </a:lnTo>
                  <a:lnTo>
                    <a:pt x="8394" y="785749"/>
                  </a:lnTo>
                  <a:lnTo>
                    <a:pt x="31775" y="826388"/>
                  </a:lnTo>
                  <a:lnTo>
                    <a:pt x="67437" y="858265"/>
                  </a:lnTo>
                  <a:lnTo>
                    <a:pt x="112649" y="879348"/>
                  </a:lnTo>
                  <a:lnTo>
                    <a:pt x="164706" y="886840"/>
                  </a:lnTo>
                  <a:lnTo>
                    <a:pt x="7860284" y="886840"/>
                  </a:lnTo>
                  <a:lnTo>
                    <a:pt x="7912354" y="879348"/>
                  </a:lnTo>
                  <a:lnTo>
                    <a:pt x="7957566" y="858265"/>
                  </a:lnTo>
                  <a:lnTo>
                    <a:pt x="7993126" y="826388"/>
                  </a:lnTo>
                  <a:lnTo>
                    <a:pt x="8016621" y="785749"/>
                  </a:lnTo>
                  <a:lnTo>
                    <a:pt x="8025003" y="739013"/>
                  </a:lnTo>
                  <a:lnTo>
                    <a:pt x="8025003" y="147827"/>
                  </a:lnTo>
                  <a:lnTo>
                    <a:pt x="8016621" y="101091"/>
                  </a:lnTo>
                  <a:lnTo>
                    <a:pt x="7993126" y="60451"/>
                  </a:lnTo>
                  <a:lnTo>
                    <a:pt x="7957566" y="28575"/>
                  </a:lnTo>
                  <a:lnTo>
                    <a:pt x="7912354" y="7492"/>
                  </a:lnTo>
                  <a:lnTo>
                    <a:pt x="7860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2671572"/>
              <a:ext cx="8025130" cy="887094"/>
            </a:xfrm>
            <a:custGeom>
              <a:avLst/>
              <a:gdLst/>
              <a:ahLst/>
              <a:cxnLst/>
              <a:rect l="l" t="t" r="r" b="b"/>
              <a:pathLst>
                <a:path w="8025130" h="887095">
                  <a:moveTo>
                    <a:pt x="0" y="147827"/>
                  </a:moveTo>
                  <a:lnTo>
                    <a:pt x="8394" y="101091"/>
                  </a:lnTo>
                  <a:lnTo>
                    <a:pt x="31775" y="60451"/>
                  </a:lnTo>
                  <a:lnTo>
                    <a:pt x="67436" y="28575"/>
                  </a:lnTo>
                  <a:lnTo>
                    <a:pt x="112648" y="7492"/>
                  </a:lnTo>
                  <a:lnTo>
                    <a:pt x="164706" y="0"/>
                  </a:lnTo>
                  <a:lnTo>
                    <a:pt x="7860284" y="0"/>
                  </a:lnTo>
                  <a:lnTo>
                    <a:pt x="7912354" y="7492"/>
                  </a:lnTo>
                  <a:lnTo>
                    <a:pt x="7957566" y="28575"/>
                  </a:lnTo>
                  <a:lnTo>
                    <a:pt x="7993126" y="60451"/>
                  </a:lnTo>
                  <a:lnTo>
                    <a:pt x="8016621" y="101091"/>
                  </a:lnTo>
                  <a:lnTo>
                    <a:pt x="8025003" y="147827"/>
                  </a:lnTo>
                  <a:lnTo>
                    <a:pt x="8025003" y="739013"/>
                  </a:lnTo>
                  <a:lnTo>
                    <a:pt x="8016621" y="785749"/>
                  </a:lnTo>
                  <a:lnTo>
                    <a:pt x="7993126" y="826388"/>
                  </a:lnTo>
                  <a:lnTo>
                    <a:pt x="7957566" y="858265"/>
                  </a:lnTo>
                  <a:lnTo>
                    <a:pt x="7912354" y="879348"/>
                  </a:lnTo>
                  <a:lnTo>
                    <a:pt x="7860284" y="886840"/>
                  </a:lnTo>
                  <a:lnTo>
                    <a:pt x="164706" y="886840"/>
                  </a:lnTo>
                  <a:lnTo>
                    <a:pt x="112648" y="879348"/>
                  </a:lnTo>
                  <a:lnTo>
                    <a:pt x="67436" y="858265"/>
                  </a:lnTo>
                  <a:lnTo>
                    <a:pt x="31775" y="826388"/>
                  </a:lnTo>
                  <a:lnTo>
                    <a:pt x="8394" y="785749"/>
                  </a:lnTo>
                  <a:lnTo>
                    <a:pt x="0" y="739013"/>
                  </a:lnTo>
                  <a:lnTo>
                    <a:pt x="0" y="147827"/>
                  </a:lnTo>
                  <a:close/>
                </a:path>
              </a:pathLst>
            </a:custGeom>
            <a:ln w="27432">
              <a:solidFill>
                <a:srgbClr val="1B4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7744" y="670560"/>
              <a:ext cx="661416" cy="6614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88808" y="804672"/>
              <a:ext cx="399415" cy="396240"/>
            </a:xfrm>
            <a:custGeom>
              <a:avLst/>
              <a:gdLst/>
              <a:ahLst/>
              <a:cxnLst/>
              <a:rect l="l" t="t" r="r" b="b"/>
              <a:pathLst>
                <a:path w="399415" h="396240">
                  <a:moveTo>
                    <a:pt x="199644" y="0"/>
                  </a:moveTo>
                  <a:lnTo>
                    <a:pt x="150241" y="11175"/>
                  </a:lnTo>
                  <a:lnTo>
                    <a:pt x="112522" y="43306"/>
                  </a:lnTo>
                  <a:lnTo>
                    <a:pt x="90170" y="82295"/>
                  </a:lnTo>
                  <a:lnTo>
                    <a:pt x="77977" y="125983"/>
                  </a:lnTo>
                  <a:lnTo>
                    <a:pt x="74549" y="168528"/>
                  </a:lnTo>
                  <a:lnTo>
                    <a:pt x="78359" y="204088"/>
                  </a:lnTo>
                  <a:lnTo>
                    <a:pt x="86614" y="227075"/>
                  </a:lnTo>
                  <a:lnTo>
                    <a:pt x="97409" y="252856"/>
                  </a:lnTo>
                  <a:lnTo>
                    <a:pt x="111125" y="279780"/>
                  </a:lnTo>
                  <a:lnTo>
                    <a:pt x="128143" y="306197"/>
                  </a:lnTo>
                  <a:lnTo>
                    <a:pt x="81280" y="318262"/>
                  </a:lnTo>
                  <a:lnTo>
                    <a:pt x="44958" y="332486"/>
                  </a:lnTo>
                  <a:lnTo>
                    <a:pt x="2286" y="362330"/>
                  </a:lnTo>
                  <a:lnTo>
                    <a:pt x="0" y="369950"/>
                  </a:lnTo>
                  <a:lnTo>
                    <a:pt x="635" y="377316"/>
                  </a:lnTo>
                  <a:lnTo>
                    <a:pt x="4064" y="385444"/>
                  </a:lnTo>
                  <a:lnTo>
                    <a:pt x="9651" y="391287"/>
                  </a:lnTo>
                  <a:lnTo>
                    <a:pt x="16891" y="394715"/>
                  </a:lnTo>
                  <a:lnTo>
                    <a:pt x="25526" y="395986"/>
                  </a:lnTo>
                  <a:lnTo>
                    <a:pt x="373507" y="395986"/>
                  </a:lnTo>
                  <a:lnTo>
                    <a:pt x="398907" y="371220"/>
                  </a:lnTo>
                  <a:lnTo>
                    <a:pt x="25526" y="371220"/>
                  </a:lnTo>
                  <a:lnTo>
                    <a:pt x="34671" y="366649"/>
                  </a:lnTo>
                  <a:lnTo>
                    <a:pt x="56261" y="355345"/>
                  </a:lnTo>
                  <a:lnTo>
                    <a:pt x="88900" y="341122"/>
                  </a:lnTo>
                  <a:lnTo>
                    <a:pt x="131191" y="327913"/>
                  </a:lnTo>
                  <a:lnTo>
                    <a:pt x="162306" y="321690"/>
                  </a:lnTo>
                  <a:lnTo>
                    <a:pt x="326644" y="321690"/>
                  </a:lnTo>
                  <a:lnTo>
                    <a:pt x="320675" y="319404"/>
                  </a:lnTo>
                  <a:lnTo>
                    <a:pt x="199644" y="319404"/>
                  </a:lnTo>
                  <a:lnTo>
                    <a:pt x="146812" y="290702"/>
                  </a:lnTo>
                  <a:lnTo>
                    <a:pt x="124206" y="254380"/>
                  </a:lnTo>
                  <a:lnTo>
                    <a:pt x="108712" y="215391"/>
                  </a:lnTo>
                  <a:lnTo>
                    <a:pt x="101346" y="174625"/>
                  </a:lnTo>
                  <a:lnTo>
                    <a:pt x="103250" y="132968"/>
                  </a:lnTo>
                  <a:lnTo>
                    <a:pt x="112649" y="93852"/>
                  </a:lnTo>
                  <a:lnTo>
                    <a:pt x="131572" y="59181"/>
                  </a:lnTo>
                  <a:lnTo>
                    <a:pt x="160527" y="34289"/>
                  </a:lnTo>
                  <a:lnTo>
                    <a:pt x="199644" y="24764"/>
                  </a:lnTo>
                  <a:lnTo>
                    <a:pt x="268859" y="24764"/>
                  </a:lnTo>
                  <a:lnTo>
                    <a:pt x="248793" y="11175"/>
                  </a:lnTo>
                  <a:lnTo>
                    <a:pt x="225806" y="2793"/>
                  </a:lnTo>
                  <a:lnTo>
                    <a:pt x="199644" y="0"/>
                  </a:lnTo>
                  <a:close/>
                </a:path>
                <a:path w="399415" h="396240">
                  <a:moveTo>
                    <a:pt x="326644" y="321690"/>
                  </a:moveTo>
                  <a:lnTo>
                    <a:pt x="236727" y="321690"/>
                  </a:lnTo>
                  <a:lnTo>
                    <a:pt x="267843" y="327913"/>
                  </a:lnTo>
                  <a:lnTo>
                    <a:pt x="310134" y="341122"/>
                  </a:lnTo>
                  <a:lnTo>
                    <a:pt x="342773" y="355345"/>
                  </a:lnTo>
                  <a:lnTo>
                    <a:pt x="373507" y="371220"/>
                  </a:lnTo>
                  <a:lnTo>
                    <a:pt x="373507" y="342773"/>
                  </a:lnTo>
                  <a:lnTo>
                    <a:pt x="326644" y="321690"/>
                  </a:lnTo>
                  <a:close/>
                </a:path>
                <a:path w="399415" h="396240">
                  <a:moveTo>
                    <a:pt x="373507" y="342773"/>
                  </a:moveTo>
                  <a:lnTo>
                    <a:pt x="373507" y="371220"/>
                  </a:lnTo>
                  <a:lnTo>
                    <a:pt x="398907" y="371220"/>
                  </a:lnTo>
                  <a:lnTo>
                    <a:pt x="399034" y="369950"/>
                  </a:lnTo>
                  <a:lnTo>
                    <a:pt x="377571" y="344550"/>
                  </a:lnTo>
                  <a:lnTo>
                    <a:pt x="373507" y="342773"/>
                  </a:lnTo>
                  <a:close/>
                </a:path>
                <a:path w="399415" h="396240">
                  <a:moveTo>
                    <a:pt x="236727" y="321690"/>
                  </a:moveTo>
                  <a:lnTo>
                    <a:pt x="162306" y="321690"/>
                  </a:lnTo>
                  <a:lnTo>
                    <a:pt x="171576" y="327532"/>
                  </a:lnTo>
                  <a:lnTo>
                    <a:pt x="180975" y="331342"/>
                  </a:lnTo>
                  <a:lnTo>
                    <a:pt x="190246" y="333375"/>
                  </a:lnTo>
                  <a:lnTo>
                    <a:pt x="199644" y="334010"/>
                  </a:lnTo>
                  <a:lnTo>
                    <a:pt x="208788" y="333375"/>
                  </a:lnTo>
                  <a:lnTo>
                    <a:pt x="218059" y="331342"/>
                  </a:lnTo>
                  <a:lnTo>
                    <a:pt x="227457" y="327532"/>
                  </a:lnTo>
                  <a:lnTo>
                    <a:pt x="236727" y="321690"/>
                  </a:lnTo>
                  <a:close/>
                </a:path>
                <a:path w="399415" h="396240">
                  <a:moveTo>
                    <a:pt x="297815" y="66420"/>
                  </a:moveTo>
                  <a:lnTo>
                    <a:pt x="297815" y="174625"/>
                  </a:lnTo>
                  <a:lnTo>
                    <a:pt x="290322" y="215391"/>
                  </a:lnTo>
                  <a:lnTo>
                    <a:pt x="274827" y="254380"/>
                  </a:lnTo>
                  <a:lnTo>
                    <a:pt x="252349" y="290702"/>
                  </a:lnTo>
                  <a:lnTo>
                    <a:pt x="199644" y="319404"/>
                  </a:lnTo>
                  <a:lnTo>
                    <a:pt x="320675" y="319404"/>
                  </a:lnTo>
                  <a:lnTo>
                    <a:pt x="317753" y="318262"/>
                  </a:lnTo>
                  <a:lnTo>
                    <a:pt x="271018" y="306197"/>
                  </a:lnTo>
                  <a:lnTo>
                    <a:pt x="287909" y="279780"/>
                  </a:lnTo>
                  <a:lnTo>
                    <a:pt x="301625" y="252856"/>
                  </a:lnTo>
                  <a:lnTo>
                    <a:pt x="312420" y="227075"/>
                  </a:lnTo>
                  <a:lnTo>
                    <a:pt x="320675" y="204088"/>
                  </a:lnTo>
                  <a:lnTo>
                    <a:pt x="324485" y="168528"/>
                  </a:lnTo>
                  <a:lnTo>
                    <a:pt x="321056" y="125983"/>
                  </a:lnTo>
                  <a:lnTo>
                    <a:pt x="308864" y="82295"/>
                  </a:lnTo>
                  <a:lnTo>
                    <a:pt x="297815" y="66420"/>
                  </a:lnTo>
                  <a:close/>
                </a:path>
                <a:path w="399415" h="396240">
                  <a:moveTo>
                    <a:pt x="268859" y="24764"/>
                  </a:moveTo>
                  <a:lnTo>
                    <a:pt x="199644" y="24764"/>
                  </a:lnTo>
                  <a:lnTo>
                    <a:pt x="238506" y="34289"/>
                  </a:lnTo>
                  <a:lnTo>
                    <a:pt x="267462" y="59181"/>
                  </a:lnTo>
                  <a:lnTo>
                    <a:pt x="286512" y="93852"/>
                  </a:lnTo>
                  <a:lnTo>
                    <a:pt x="295783" y="132968"/>
                  </a:lnTo>
                  <a:lnTo>
                    <a:pt x="297815" y="174625"/>
                  </a:lnTo>
                  <a:lnTo>
                    <a:pt x="297815" y="66420"/>
                  </a:lnTo>
                  <a:lnTo>
                    <a:pt x="268859" y="24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6511" y="1667255"/>
              <a:ext cx="661416" cy="6583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1479" y="1798319"/>
              <a:ext cx="396240" cy="3990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5175" y="2868167"/>
              <a:ext cx="661416" cy="6614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82711" y="3008376"/>
              <a:ext cx="463550" cy="323215"/>
            </a:xfrm>
            <a:custGeom>
              <a:avLst/>
              <a:gdLst/>
              <a:ahLst/>
              <a:cxnLst/>
              <a:rect l="l" t="t" r="r" b="b"/>
              <a:pathLst>
                <a:path w="463550" h="323214">
                  <a:moveTo>
                    <a:pt x="0" y="0"/>
                  </a:moveTo>
                  <a:lnTo>
                    <a:pt x="0" y="322707"/>
                  </a:lnTo>
                  <a:lnTo>
                    <a:pt x="463042" y="322707"/>
                  </a:lnTo>
                  <a:lnTo>
                    <a:pt x="463042" y="307975"/>
                  </a:lnTo>
                  <a:lnTo>
                    <a:pt x="202565" y="307975"/>
                  </a:lnTo>
                  <a:lnTo>
                    <a:pt x="164211" y="291211"/>
                  </a:lnTo>
                  <a:lnTo>
                    <a:pt x="118364" y="282321"/>
                  </a:lnTo>
                  <a:lnTo>
                    <a:pt x="71374" y="279146"/>
                  </a:lnTo>
                  <a:lnTo>
                    <a:pt x="28956" y="278764"/>
                  </a:lnTo>
                  <a:lnTo>
                    <a:pt x="28956" y="29337"/>
                  </a:lnTo>
                  <a:lnTo>
                    <a:pt x="178562" y="29337"/>
                  </a:lnTo>
                  <a:lnTo>
                    <a:pt x="142875" y="16510"/>
                  </a:lnTo>
                  <a:lnTo>
                    <a:pt x="92202" y="6476"/>
                  </a:lnTo>
                  <a:lnTo>
                    <a:pt x="42291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4360" y="3008376"/>
              <a:ext cx="231648" cy="88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10144" y="3038855"/>
              <a:ext cx="436245" cy="350520"/>
            </a:xfrm>
            <a:custGeom>
              <a:avLst/>
              <a:gdLst/>
              <a:ahLst/>
              <a:cxnLst/>
              <a:rect l="l" t="t" r="r" b="b"/>
              <a:pathLst>
                <a:path w="436245" h="350520">
                  <a:moveTo>
                    <a:pt x="232410" y="58293"/>
                  </a:moveTo>
                  <a:lnTo>
                    <a:pt x="203327" y="58293"/>
                  </a:lnTo>
                  <a:lnTo>
                    <a:pt x="191135" y="26543"/>
                  </a:lnTo>
                  <a:lnTo>
                    <a:pt x="159258" y="3175"/>
                  </a:lnTo>
                  <a:lnTo>
                    <a:pt x="150114" y="0"/>
                  </a:lnTo>
                  <a:lnTo>
                    <a:pt x="50800" y="0"/>
                  </a:lnTo>
                  <a:lnTo>
                    <a:pt x="93599" y="6858"/>
                  </a:lnTo>
                  <a:lnTo>
                    <a:pt x="131699" y="17272"/>
                  </a:lnTo>
                  <a:lnTo>
                    <a:pt x="160147" y="31750"/>
                  </a:lnTo>
                  <a:lnTo>
                    <a:pt x="174371" y="51054"/>
                  </a:lnTo>
                  <a:lnTo>
                    <a:pt x="174371" y="277114"/>
                  </a:lnTo>
                  <a:lnTo>
                    <a:pt x="232410" y="277114"/>
                  </a:lnTo>
                  <a:lnTo>
                    <a:pt x="232410" y="58293"/>
                  </a:lnTo>
                  <a:close/>
                </a:path>
                <a:path w="436245" h="350520">
                  <a:moveTo>
                    <a:pt x="406654" y="291719"/>
                  </a:moveTo>
                  <a:lnTo>
                    <a:pt x="0" y="291719"/>
                  </a:lnTo>
                  <a:lnTo>
                    <a:pt x="0" y="320929"/>
                  </a:lnTo>
                  <a:lnTo>
                    <a:pt x="51816" y="319278"/>
                  </a:lnTo>
                  <a:lnTo>
                    <a:pt x="109601" y="319278"/>
                  </a:lnTo>
                  <a:lnTo>
                    <a:pt x="155194" y="327025"/>
                  </a:lnTo>
                  <a:lnTo>
                    <a:pt x="174371" y="350139"/>
                  </a:lnTo>
                  <a:lnTo>
                    <a:pt x="232410" y="350139"/>
                  </a:lnTo>
                  <a:lnTo>
                    <a:pt x="251333" y="327025"/>
                  </a:lnTo>
                  <a:lnTo>
                    <a:pt x="297561" y="319151"/>
                  </a:lnTo>
                  <a:lnTo>
                    <a:pt x="354838" y="319278"/>
                  </a:lnTo>
                  <a:lnTo>
                    <a:pt x="406654" y="320929"/>
                  </a:lnTo>
                  <a:lnTo>
                    <a:pt x="406654" y="291719"/>
                  </a:lnTo>
                  <a:close/>
                </a:path>
                <a:path w="436245" h="350520">
                  <a:moveTo>
                    <a:pt x="435737" y="0"/>
                  </a:moveTo>
                  <a:lnTo>
                    <a:pt x="406654" y="0"/>
                  </a:lnTo>
                  <a:lnTo>
                    <a:pt x="406654" y="248031"/>
                  </a:lnTo>
                  <a:lnTo>
                    <a:pt x="364109" y="248412"/>
                  </a:lnTo>
                  <a:lnTo>
                    <a:pt x="316738" y="251587"/>
                  </a:lnTo>
                  <a:lnTo>
                    <a:pt x="270891" y="260350"/>
                  </a:lnTo>
                  <a:lnTo>
                    <a:pt x="232410" y="277114"/>
                  </a:lnTo>
                  <a:lnTo>
                    <a:pt x="435737" y="277114"/>
                  </a:lnTo>
                  <a:lnTo>
                    <a:pt x="435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48334" y="147065"/>
            <a:ext cx="972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2060"/>
                </a:solidFill>
              </a:rPr>
              <a:t>УТОЧНЕНИЕ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ТРЕБОВАНИЙ</a:t>
            </a:r>
            <a:r>
              <a:rPr spc="9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15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РЕЗУЛЬТАТАМ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ОСВОЕНИЯ</a:t>
            </a:r>
            <a:r>
              <a:rPr spc="60" dirty="0">
                <a:solidFill>
                  <a:srgbClr val="002060"/>
                </a:solidFill>
              </a:rPr>
              <a:t> </a:t>
            </a:r>
            <a:r>
              <a:rPr spc="-10" dirty="0" smtClean="0">
                <a:solidFill>
                  <a:srgbClr val="002060"/>
                </a:solidFill>
              </a:rPr>
              <a:t>ООП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spc="-5" dirty="0" smtClean="0">
                <a:solidFill>
                  <a:srgbClr val="002060"/>
                </a:solidFill>
              </a:rPr>
              <a:t>СОО</a:t>
            </a:r>
            <a:endParaRPr spc="-5" dirty="0">
              <a:solidFill>
                <a:srgbClr val="002060"/>
              </a:solidFill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7368" y="5888735"/>
            <a:ext cx="11472545" cy="905510"/>
            <a:chOff x="277368" y="5888735"/>
            <a:chExt cx="11472545" cy="905510"/>
          </a:xfrm>
        </p:grpSpPr>
        <p:sp>
          <p:nvSpPr>
            <p:cNvPr id="25" name="object 25"/>
            <p:cNvSpPr/>
            <p:nvPr/>
          </p:nvSpPr>
          <p:spPr>
            <a:xfrm>
              <a:off x="289560" y="6227063"/>
              <a:ext cx="11448415" cy="554990"/>
            </a:xfrm>
            <a:custGeom>
              <a:avLst/>
              <a:gdLst/>
              <a:ahLst/>
              <a:cxnLst/>
              <a:rect l="l" t="t" r="r" b="b"/>
              <a:pathLst>
                <a:path w="11448415" h="554990">
                  <a:moveTo>
                    <a:pt x="11448161" y="0"/>
                  </a:moveTo>
                  <a:lnTo>
                    <a:pt x="0" y="0"/>
                  </a:lnTo>
                  <a:lnTo>
                    <a:pt x="0" y="554482"/>
                  </a:lnTo>
                  <a:lnTo>
                    <a:pt x="11448161" y="554482"/>
                  </a:lnTo>
                  <a:lnTo>
                    <a:pt x="11448161" y="0"/>
                  </a:lnTo>
                  <a:close/>
                </a:path>
              </a:pathLst>
            </a:custGeom>
            <a:solidFill>
              <a:srgbClr val="CCCF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9560" y="6227063"/>
              <a:ext cx="11448415" cy="554990"/>
            </a:xfrm>
            <a:custGeom>
              <a:avLst/>
              <a:gdLst/>
              <a:ahLst/>
              <a:cxnLst/>
              <a:rect l="l" t="t" r="r" b="b"/>
              <a:pathLst>
                <a:path w="11448415" h="554990">
                  <a:moveTo>
                    <a:pt x="0" y="554482"/>
                  </a:moveTo>
                  <a:lnTo>
                    <a:pt x="11448161" y="554482"/>
                  </a:lnTo>
                  <a:lnTo>
                    <a:pt x="11448161" y="0"/>
                  </a:lnTo>
                  <a:lnTo>
                    <a:pt x="0" y="0"/>
                  </a:lnTo>
                  <a:lnTo>
                    <a:pt x="0" y="554482"/>
                  </a:lnTo>
                  <a:close/>
                </a:path>
              </a:pathLst>
            </a:custGeom>
            <a:ln w="24384">
              <a:solidFill>
                <a:srgbClr val="1F4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2584" y="5900927"/>
              <a:ext cx="8013065" cy="648970"/>
            </a:xfrm>
            <a:custGeom>
              <a:avLst/>
              <a:gdLst/>
              <a:ahLst/>
              <a:cxnLst/>
              <a:rect l="l" t="t" r="r" b="b"/>
              <a:pathLst>
                <a:path w="8013065" h="648970">
                  <a:moveTo>
                    <a:pt x="7892415" y="0"/>
                  </a:moveTo>
                  <a:lnTo>
                    <a:pt x="120383" y="0"/>
                  </a:lnTo>
                  <a:lnTo>
                    <a:pt x="73520" y="8496"/>
                  </a:lnTo>
                  <a:lnTo>
                    <a:pt x="35255" y="31673"/>
                  </a:lnTo>
                  <a:lnTo>
                    <a:pt x="9461" y="66040"/>
                  </a:lnTo>
                  <a:lnTo>
                    <a:pt x="0" y="108140"/>
                  </a:lnTo>
                  <a:lnTo>
                    <a:pt x="0" y="540702"/>
                  </a:lnTo>
                  <a:lnTo>
                    <a:pt x="9461" y="582790"/>
                  </a:lnTo>
                  <a:lnTo>
                    <a:pt x="35255" y="617169"/>
                  </a:lnTo>
                  <a:lnTo>
                    <a:pt x="73520" y="640346"/>
                  </a:lnTo>
                  <a:lnTo>
                    <a:pt x="120383" y="648843"/>
                  </a:lnTo>
                  <a:lnTo>
                    <a:pt x="7892415" y="648843"/>
                  </a:lnTo>
                  <a:lnTo>
                    <a:pt x="7939278" y="640346"/>
                  </a:lnTo>
                  <a:lnTo>
                    <a:pt x="7977505" y="617169"/>
                  </a:lnTo>
                  <a:lnTo>
                    <a:pt x="8003286" y="582790"/>
                  </a:lnTo>
                  <a:lnTo>
                    <a:pt x="8012811" y="540702"/>
                  </a:lnTo>
                  <a:lnTo>
                    <a:pt x="8012811" y="108140"/>
                  </a:lnTo>
                  <a:lnTo>
                    <a:pt x="8003286" y="66040"/>
                  </a:lnTo>
                  <a:lnTo>
                    <a:pt x="7977505" y="31673"/>
                  </a:lnTo>
                  <a:lnTo>
                    <a:pt x="7939278" y="8496"/>
                  </a:lnTo>
                  <a:lnTo>
                    <a:pt x="7892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4108" y="5902451"/>
              <a:ext cx="8013065" cy="648970"/>
            </a:xfrm>
            <a:custGeom>
              <a:avLst/>
              <a:gdLst/>
              <a:ahLst/>
              <a:cxnLst/>
              <a:rect l="l" t="t" r="r" b="b"/>
              <a:pathLst>
                <a:path w="8013065" h="648970">
                  <a:moveTo>
                    <a:pt x="0" y="108140"/>
                  </a:moveTo>
                  <a:lnTo>
                    <a:pt x="9461" y="66040"/>
                  </a:lnTo>
                  <a:lnTo>
                    <a:pt x="35255" y="31673"/>
                  </a:lnTo>
                  <a:lnTo>
                    <a:pt x="73520" y="8496"/>
                  </a:lnTo>
                  <a:lnTo>
                    <a:pt x="120383" y="0"/>
                  </a:lnTo>
                  <a:lnTo>
                    <a:pt x="7892415" y="0"/>
                  </a:lnTo>
                  <a:lnTo>
                    <a:pt x="7939278" y="8496"/>
                  </a:lnTo>
                  <a:lnTo>
                    <a:pt x="7977505" y="31673"/>
                  </a:lnTo>
                  <a:lnTo>
                    <a:pt x="8003286" y="66040"/>
                  </a:lnTo>
                  <a:lnTo>
                    <a:pt x="8012811" y="108140"/>
                  </a:lnTo>
                  <a:lnTo>
                    <a:pt x="8012811" y="540702"/>
                  </a:lnTo>
                  <a:lnTo>
                    <a:pt x="8003286" y="582790"/>
                  </a:lnTo>
                  <a:lnTo>
                    <a:pt x="7977505" y="617169"/>
                  </a:lnTo>
                  <a:lnTo>
                    <a:pt x="7939278" y="640346"/>
                  </a:lnTo>
                  <a:lnTo>
                    <a:pt x="7892415" y="648843"/>
                  </a:lnTo>
                  <a:lnTo>
                    <a:pt x="120383" y="648843"/>
                  </a:lnTo>
                  <a:lnTo>
                    <a:pt x="73520" y="640346"/>
                  </a:lnTo>
                  <a:lnTo>
                    <a:pt x="35255" y="617169"/>
                  </a:lnTo>
                  <a:lnTo>
                    <a:pt x="9461" y="582790"/>
                  </a:lnTo>
                  <a:lnTo>
                    <a:pt x="0" y="540702"/>
                  </a:lnTo>
                  <a:lnTo>
                    <a:pt x="0" y="108140"/>
                  </a:lnTo>
                  <a:close/>
                </a:path>
              </a:pathLst>
            </a:custGeom>
            <a:ln w="27431">
              <a:solidFill>
                <a:srgbClr val="1B4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0039" y="5910071"/>
              <a:ext cx="661416" cy="66141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037576" y="6068567"/>
              <a:ext cx="466090" cy="429895"/>
            </a:xfrm>
            <a:custGeom>
              <a:avLst/>
              <a:gdLst/>
              <a:ahLst/>
              <a:cxnLst/>
              <a:rect l="l" t="t" r="r" b="b"/>
              <a:pathLst>
                <a:path w="466090" h="429895">
                  <a:moveTo>
                    <a:pt x="452374" y="161683"/>
                  </a:moveTo>
                  <a:lnTo>
                    <a:pt x="445008" y="154012"/>
                  </a:lnTo>
                  <a:lnTo>
                    <a:pt x="430403" y="154012"/>
                  </a:lnTo>
                  <a:lnTo>
                    <a:pt x="423037" y="161683"/>
                  </a:lnTo>
                  <a:lnTo>
                    <a:pt x="423037" y="314871"/>
                  </a:lnTo>
                  <a:lnTo>
                    <a:pt x="430403" y="322541"/>
                  </a:lnTo>
                  <a:lnTo>
                    <a:pt x="445008" y="322541"/>
                  </a:lnTo>
                  <a:lnTo>
                    <a:pt x="452374" y="314871"/>
                  </a:lnTo>
                  <a:lnTo>
                    <a:pt x="452374" y="161683"/>
                  </a:lnTo>
                  <a:close/>
                </a:path>
                <a:path w="466090" h="429895">
                  <a:moveTo>
                    <a:pt x="465963" y="383514"/>
                  </a:moveTo>
                  <a:lnTo>
                    <a:pt x="451993" y="342112"/>
                  </a:lnTo>
                  <a:lnTo>
                    <a:pt x="444627" y="337223"/>
                  </a:lnTo>
                  <a:lnTo>
                    <a:pt x="436880" y="337223"/>
                  </a:lnTo>
                  <a:lnTo>
                    <a:pt x="425450" y="340880"/>
                  </a:lnTo>
                  <a:lnTo>
                    <a:pt x="416179" y="350799"/>
                  </a:lnTo>
                  <a:lnTo>
                    <a:pt x="409956" y="365493"/>
                  </a:lnTo>
                  <a:lnTo>
                    <a:pt x="407670" y="383514"/>
                  </a:lnTo>
                  <a:lnTo>
                    <a:pt x="409956" y="401497"/>
                  </a:lnTo>
                  <a:lnTo>
                    <a:pt x="416179" y="416229"/>
                  </a:lnTo>
                  <a:lnTo>
                    <a:pt x="425450" y="426148"/>
                  </a:lnTo>
                  <a:lnTo>
                    <a:pt x="436880" y="429768"/>
                  </a:lnTo>
                  <a:lnTo>
                    <a:pt x="448183" y="426148"/>
                  </a:lnTo>
                  <a:lnTo>
                    <a:pt x="457454" y="416229"/>
                  </a:lnTo>
                  <a:lnTo>
                    <a:pt x="463677" y="401497"/>
                  </a:lnTo>
                  <a:lnTo>
                    <a:pt x="465963" y="383514"/>
                  </a:lnTo>
                  <a:close/>
                </a:path>
                <a:path w="466090" h="429895">
                  <a:moveTo>
                    <a:pt x="465963" y="92252"/>
                  </a:moveTo>
                  <a:lnTo>
                    <a:pt x="463423" y="76377"/>
                  </a:lnTo>
                  <a:lnTo>
                    <a:pt x="456438" y="63411"/>
                  </a:lnTo>
                  <a:lnTo>
                    <a:pt x="446024" y="53327"/>
                  </a:lnTo>
                  <a:lnTo>
                    <a:pt x="436880" y="48158"/>
                  </a:lnTo>
                  <a:lnTo>
                    <a:pt x="436880" y="84556"/>
                  </a:lnTo>
                  <a:lnTo>
                    <a:pt x="436880" y="99910"/>
                  </a:lnTo>
                  <a:lnTo>
                    <a:pt x="433197" y="103771"/>
                  </a:lnTo>
                  <a:lnTo>
                    <a:pt x="425958" y="107607"/>
                  </a:lnTo>
                  <a:lnTo>
                    <a:pt x="364109" y="122682"/>
                  </a:lnTo>
                  <a:lnTo>
                    <a:pt x="364109" y="153720"/>
                  </a:lnTo>
                  <a:lnTo>
                    <a:pt x="364109" y="276720"/>
                  </a:lnTo>
                  <a:lnTo>
                    <a:pt x="355854" y="290398"/>
                  </a:lnTo>
                  <a:lnTo>
                    <a:pt x="331216" y="305523"/>
                  </a:lnTo>
                  <a:lnTo>
                    <a:pt x="290322" y="317792"/>
                  </a:lnTo>
                  <a:lnTo>
                    <a:pt x="232918" y="322834"/>
                  </a:lnTo>
                  <a:lnTo>
                    <a:pt x="175641" y="317792"/>
                  </a:lnTo>
                  <a:lnTo>
                    <a:pt x="134747" y="305523"/>
                  </a:lnTo>
                  <a:lnTo>
                    <a:pt x="110109" y="290398"/>
                  </a:lnTo>
                  <a:lnTo>
                    <a:pt x="101854" y="276720"/>
                  </a:lnTo>
                  <a:lnTo>
                    <a:pt x="101854" y="153720"/>
                  </a:lnTo>
                  <a:lnTo>
                    <a:pt x="221996" y="184467"/>
                  </a:lnTo>
                  <a:lnTo>
                    <a:pt x="243840" y="184467"/>
                  </a:lnTo>
                  <a:lnTo>
                    <a:pt x="364109" y="153720"/>
                  </a:lnTo>
                  <a:lnTo>
                    <a:pt x="364109" y="122682"/>
                  </a:lnTo>
                  <a:lnTo>
                    <a:pt x="236601" y="153720"/>
                  </a:lnTo>
                  <a:lnTo>
                    <a:pt x="229362" y="153720"/>
                  </a:lnTo>
                  <a:lnTo>
                    <a:pt x="40005" y="107607"/>
                  </a:lnTo>
                  <a:lnTo>
                    <a:pt x="32766" y="103771"/>
                  </a:lnTo>
                  <a:lnTo>
                    <a:pt x="29083" y="99910"/>
                  </a:lnTo>
                  <a:lnTo>
                    <a:pt x="29083" y="84556"/>
                  </a:lnTo>
                  <a:lnTo>
                    <a:pt x="32766" y="80695"/>
                  </a:lnTo>
                  <a:lnTo>
                    <a:pt x="40005" y="76860"/>
                  </a:lnTo>
                  <a:lnTo>
                    <a:pt x="229362" y="30746"/>
                  </a:lnTo>
                  <a:lnTo>
                    <a:pt x="236601" y="30746"/>
                  </a:lnTo>
                  <a:lnTo>
                    <a:pt x="425958" y="76860"/>
                  </a:lnTo>
                  <a:lnTo>
                    <a:pt x="433197" y="80695"/>
                  </a:lnTo>
                  <a:lnTo>
                    <a:pt x="436880" y="84556"/>
                  </a:lnTo>
                  <a:lnTo>
                    <a:pt x="436880" y="48158"/>
                  </a:lnTo>
                  <a:lnTo>
                    <a:pt x="433197" y="46113"/>
                  </a:lnTo>
                  <a:lnTo>
                    <a:pt x="370090" y="30746"/>
                  </a:lnTo>
                  <a:lnTo>
                    <a:pt x="243840" y="0"/>
                  </a:lnTo>
                  <a:lnTo>
                    <a:pt x="221996" y="0"/>
                  </a:lnTo>
                  <a:lnTo>
                    <a:pt x="32766" y="46113"/>
                  </a:lnTo>
                  <a:lnTo>
                    <a:pt x="2540" y="76377"/>
                  </a:lnTo>
                  <a:lnTo>
                    <a:pt x="0" y="92252"/>
                  </a:lnTo>
                  <a:lnTo>
                    <a:pt x="2540" y="108089"/>
                  </a:lnTo>
                  <a:lnTo>
                    <a:pt x="9525" y="121056"/>
                  </a:lnTo>
                  <a:lnTo>
                    <a:pt x="19939" y="131140"/>
                  </a:lnTo>
                  <a:lnTo>
                    <a:pt x="32766" y="138353"/>
                  </a:lnTo>
                  <a:lnTo>
                    <a:pt x="72771" y="146050"/>
                  </a:lnTo>
                  <a:lnTo>
                    <a:pt x="72771" y="276720"/>
                  </a:lnTo>
                  <a:lnTo>
                    <a:pt x="81407" y="306539"/>
                  </a:lnTo>
                  <a:lnTo>
                    <a:pt x="109093" y="331000"/>
                  </a:lnTo>
                  <a:lnTo>
                    <a:pt x="158877" y="347510"/>
                  </a:lnTo>
                  <a:lnTo>
                    <a:pt x="232918" y="353580"/>
                  </a:lnTo>
                  <a:lnTo>
                    <a:pt x="307086" y="347510"/>
                  </a:lnTo>
                  <a:lnTo>
                    <a:pt x="356743" y="331000"/>
                  </a:lnTo>
                  <a:lnTo>
                    <a:pt x="366026" y="322834"/>
                  </a:lnTo>
                  <a:lnTo>
                    <a:pt x="384556" y="306539"/>
                  </a:lnTo>
                  <a:lnTo>
                    <a:pt x="393192" y="276720"/>
                  </a:lnTo>
                  <a:lnTo>
                    <a:pt x="393192" y="146050"/>
                  </a:lnTo>
                  <a:lnTo>
                    <a:pt x="433197" y="138353"/>
                  </a:lnTo>
                  <a:lnTo>
                    <a:pt x="446024" y="131140"/>
                  </a:lnTo>
                  <a:lnTo>
                    <a:pt x="456438" y="121056"/>
                  </a:lnTo>
                  <a:lnTo>
                    <a:pt x="463423" y="108089"/>
                  </a:lnTo>
                  <a:lnTo>
                    <a:pt x="465963" y="92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77368" y="3892296"/>
            <a:ext cx="11472545" cy="905510"/>
            <a:chOff x="277368" y="3892296"/>
            <a:chExt cx="11472545" cy="905510"/>
          </a:xfrm>
        </p:grpSpPr>
        <p:sp>
          <p:nvSpPr>
            <p:cNvPr id="32" name="object 32"/>
            <p:cNvSpPr/>
            <p:nvPr/>
          </p:nvSpPr>
          <p:spPr>
            <a:xfrm>
              <a:off x="289560" y="4230624"/>
              <a:ext cx="11448415" cy="554990"/>
            </a:xfrm>
            <a:custGeom>
              <a:avLst/>
              <a:gdLst/>
              <a:ahLst/>
              <a:cxnLst/>
              <a:rect l="l" t="t" r="r" b="b"/>
              <a:pathLst>
                <a:path w="11448415" h="554989">
                  <a:moveTo>
                    <a:pt x="11448161" y="0"/>
                  </a:moveTo>
                  <a:lnTo>
                    <a:pt x="0" y="0"/>
                  </a:lnTo>
                  <a:lnTo>
                    <a:pt x="0" y="554482"/>
                  </a:lnTo>
                  <a:lnTo>
                    <a:pt x="11448161" y="554482"/>
                  </a:lnTo>
                  <a:lnTo>
                    <a:pt x="11448161" y="0"/>
                  </a:lnTo>
                  <a:close/>
                </a:path>
              </a:pathLst>
            </a:custGeom>
            <a:solidFill>
              <a:srgbClr val="CCCF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9560" y="4230624"/>
              <a:ext cx="11448415" cy="554990"/>
            </a:xfrm>
            <a:custGeom>
              <a:avLst/>
              <a:gdLst/>
              <a:ahLst/>
              <a:cxnLst/>
              <a:rect l="l" t="t" r="r" b="b"/>
              <a:pathLst>
                <a:path w="11448415" h="554989">
                  <a:moveTo>
                    <a:pt x="0" y="554482"/>
                  </a:moveTo>
                  <a:lnTo>
                    <a:pt x="11448161" y="554482"/>
                  </a:lnTo>
                  <a:lnTo>
                    <a:pt x="11448161" y="0"/>
                  </a:lnTo>
                  <a:lnTo>
                    <a:pt x="0" y="0"/>
                  </a:lnTo>
                  <a:lnTo>
                    <a:pt x="0" y="554482"/>
                  </a:lnTo>
                  <a:close/>
                </a:path>
              </a:pathLst>
            </a:custGeom>
            <a:ln w="24384">
              <a:solidFill>
                <a:srgbClr val="1F4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2584" y="3904488"/>
              <a:ext cx="8013065" cy="648970"/>
            </a:xfrm>
            <a:custGeom>
              <a:avLst/>
              <a:gdLst/>
              <a:ahLst/>
              <a:cxnLst/>
              <a:rect l="l" t="t" r="r" b="b"/>
              <a:pathLst>
                <a:path w="8013065" h="648970">
                  <a:moveTo>
                    <a:pt x="7892415" y="0"/>
                  </a:moveTo>
                  <a:lnTo>
                    <a:pt x="120383" y="0"/>
                  </a:lnTo>
                  <a:lnTo>
                    <a:pt x="73520" y="8509"/>
                  </a:lnTo>
                  <a:lnTo>
                    <a:pt x="35255" y="31623"/>
                  </a:lnTo>
                  <a:lnTo>
                    <a:pt x="9461" y="66039"/>
                  </a:lnTo>
                  <a:lnTo>
                    <a:pt x="0" y="108076"/>
                  </a:lnTo>
                  <a:lnTo>
                    <a:pt x="0" y="540638"/>
                  </a:lnTo>
                  <a:lnTo>
                    <a:pt x="9461" y="582803"/>
                  </a:lnTo>
                  <a:lnTo>
                    <a:pt x="35255" y="617219"/>
                  </a:lnTo>
                  <a:lnTo>
                    <a:pt x="73520" y="640334"/>
                  </a:lnTo>
                  <a:lnTo>
                    <a:pt x="120383" y="648843"/>
                  </a:lnTo>
                  <a:lnTo>
                    <a:pt x="7892415" y="648843"/>
                  </a:lnTo>
                  <a:lnTo>
                    <a:pt x="7939278" y="640334"/>
                  </a:lnTo>
                  <a:lnTo>
                    <a:pt x="7977505" y="617219"/>
                  </a:lnTo>
                  <a:lnTo>
                    <a:pt x="8003286" y="582803"/>
                  </a:lnTo>
                  <a:lnTo>
                    <a:pt x="8012811" y="540638"/>
                  </a:lnTo>
                  <a:lnTo>
                    <a:pt x="8012811" y="108076"/>
                  </a:lnTo>
                  <a:lnTo>
                    <a:pt x="8003286" y="66039"/>
                  </a:lnTo>
                  <a:lnTo>
                    <a:pt x="7977505" y="31623"/>
                  </a:lnTo>
                  <a:lnTo>
                    <a:pt x="7939278" y="8509"/>
                  </a:lnTo>
                  <a:lnTo>
                    <a:pt x="7892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4108" y="3906012"/>
              <a:ext cx="8013065" cy="648970"/>
            </a:xfrm>
            <a:custGeom>
              <a:avLst/>
              <a:gdLst/>
              <a:ahLst/>
              <a:cxnLst/>
              <a:rect l="l" t="t" r="r" b="b"/>
              <a:pathLst>
                <a:path w="8013065" h="648970">
                  <a:moveTo>
                    <a:pt x="0" y="108076"/>
                  </a:moveTo>
                  <a:lnTo>
                    <a:pt x="9461" y="66039"/>
                  </a:lnTo>
                  <a:lnTo>
                    <a:pt x="35255" y="31623"/>
                  </a:lnTo>
                  <a:lnTo>
                    <a:pt x="73520" y="8508"/>
                  </a:lnTo>
                  <a:lnTo>
                    <a:pt x="120383" y="0"/>
                  </a:lnTo>
                  <a:lnTo>
                    <a:pt x="7892415" y="0"/>
                  </a:lnTo>
                  <a:lnTo>
                    <a:pt x="7939278" y="8508"/>
                  </a:lnTo>
                  <a:lnTo>
                    <a:pt x="7977505" y="31623"/>
                  </a:lnTo>
                  <a:lnTo>
                    <a:pt x="8003286" y="66039"/>
                  </a:lnTo>
                  <a:lnTo>
                    <a:pt x="8012811" y="108076"/>
                  </a:lnTo>
                  <a:lnTo>
                    <a:pt x="8012811" y="540638"/>
                  </a:lnTo>
                  <a:lnTo>
                    <a:pt x="8003286" y="582802"/>
                  </a:lnTo>
                  <a:lnTo>
                    <a:pt x="7977505" y="617219"/>
                  </a:lnTo>
                  <a:lnTo>
                    <a:pt x="7939278" y="640333"/>
                  </a:lnTo>
                  <a:lnTo>
                    <a:pt x="7892415" y="648843"/>
                  </a:lnTo>
                  <a:lnTo>
                    <a:pt x="120383" y="648843"/>
                  </a:lnTo>
                  <a:lnTo>
                    <a:pt x="73520" y="640333"/>
                  </a:lnTo>
                  <a:lnTo>
                    <a:pt x="35255" y="617219"/>
                  </a:lnTo>
                  <a:lnTo>
                    <a:pt x="9461" y="582802"/>
                  </a:lnTo>
                  <a:lnTo>
                    <a:pt x="0" y="540638"/>
                  </a:lnTo>
                  <a:lnTo>
                    <a:pt x="0" y="108076"/>
                  </a:lnTo>
                  <a:close/>
                </a:path>
              </a:pathLst>
            </a:custGeom>
            <a:ln w="27431">
              <a:solidFill>
                <a:srgbClr val="1B4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2984" y="3901440"/>
              <a:ext cx="664464" cy="66446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068056" y="4035552"/>
              <a:ext cx="222250" cy="396240"/>
            </a:xfrm>
            <a:custGeom>
              <a:avLst/>
              <a:gdLst/>
              <a:ahLst/>
              <a:cxnLst/>
              <a:rect l="l" t="t" r="r" b="b"/>
              <a:pathLst>
                <a:path w="222250" h="396239">
                  <a:moveTo>
                    <a:pt x="136398" y="0"/>
                  </a:moveTo>
                  <a:lnTo>
                    <a:pt x="93725" y="7112"/>
                  </a:lnTo>
                  <a:lnTo>
                    <a:pt x="56388" y="26543"/>
                  </a:lnTo>
                  <a:lnTo>
                    <a:pt x="26543" y="56134"/>
                  </a:lnTo>
                  <a:lnTo>
                    <a:pt x="6985" y="93345"/>
                  </a:lnTo>
                  <a:lnTo>
                    <a:pt x="0" y="136017"/>
                  </a:lnTo>
                  <a:lnTo>
                    <a:pt x="7493" y="173481"/>
                  </a:lnTo>
                  <a:lnTo>
                    <a:pt x="25146" y="211455"/>
                  </a:lnTo>
                  <a:lnTo>
                    <a:pt x="45720" y="248666"/>
                  </a:lnTo>
                  <a:lnTo>
                    <a:pt x="62102" y="284480"/>
                  </a:lnTo>
                  <a:lnTo>
                    <a:pt x="76708" y="331850"/>
                  </a:lnTo>
                  <a:lnTo>
                    <a:pt x="88773" y="366775"/>
                  </a:lnTo>
                  <a:lnTo>
                    <a:pt x="106045" y="388366"/>
                  </a:lnTo>
                  <a:lnTo>
                    <a:pt x="136398" y="395731"/>
                  </a:lnTo>
                  <a:lnTo>
                    <a:pt x="166750" y="388366"/>
                  </a:lnTo>
                  <a:lnTo>
                    <a:pt x="180721" y="371094"/>
                  </a:lnTo>
                  <a:lnTo>
                    <a:pt x="136398" y="371094"/>
                  </a:lnTo>
                  <a:lnTo>
                    <a:pt x="128143" y="370840"/>
                  </a:lnTo>
                  <a:lnTo>
                    <a:pt x="121666" y="369062"/>
                  </a:lnTo>
                  <a:lnTo>
                    <a:pt x="116332" y="364490"/>
                  </a:lnTo>
                  <a:lnTo>
                    <a:pt x="111633" y="355600"/>
                  </a:lnTo>
                  <a:lnTo>
                    <a:pt x="164338" y="349377"/>
                  </a:lnTo>
                  <a:lnTo>
                    <a:pt x="190119" y="349377"/>
                  </a:lnTo>
                  <a:lnTo>
                    <a:pt x="192277" y="343281"/>
                  </a:lnTo>
                  <a:lnTo>
                    <a:pt x="108585" y="343281"/>
                  </a:lnTo>
                  <a:lnTo>
                    <a:pt x="102362" y="330835"/>
                  </a:lnTo>
                  <a:lnTo>
                    <a:pt x="99187" y="321564"/>
                  </a:lnTo>
                  <a:lnTo>
                    <a:pt x="99187" y="318516"/>
                  </a:lnTo>
                  <a:lnTo>
                    <a:pt x="176784" y="309118"/>
                  </a:lnTo>
                  <a:lnTo>
                    <a:pt x="96139" y="309118"/>
                  </a:lnTo>
                  <a:lnTo>
                    <a:pt x="93852" y="302768"/>
                  </a:lnTo>
                  <a:lnTo>
                    <a:pt x="89153" y="290956"/>
                  </a:lnTo>
                  <a:lnTo>
                    <a:pt x="86868" y="284480"/>
                  </a:lnTo>
                  <a:lnTo>
                    <a:pt x="210820" y="284480"/>
                  </a:lnTo>
                  <a:lnTo>
                    <a:pt x="222123" y="259715"/>
                  </a:lnTo>
                  <a:lnTo>
                    <a:pt x="77597" y="259715"/>
                  </a:lnTo>
                  <a:lnTo>
                    <a:pt x="72898" y="250062"/>
                  </a:lnTo>
                  <a:lnTo>
                    <a:pt x="63626" y="229235"/>
                  </a:lnTo>
                  <a:lnTo>
                    <a:pt x="58927" y="219583"/>
                  </a:lnTo>
                  <a:lnTo>
                    <a:pt x="45720" y="198120"/>
                  </a:lnTo>
                  <a:lnTo>
                    <a:pt x="34798" y="176656"/>
                  </a:lnTo>
                  <a:lnTo>
                    <a:pt x="27432" y="155575"/>
                  </a:lnTo>
                  <a:lnTo>
                    <a:pt x="24765" y="136017"/>
                  </a:lnTo>
                  <a:lnTo>
                    <a:pt x="33527" y="92456"/>
                  </a:lnTo>
                  <a:lnTo>
                    <a:pt x="57403" y="57277"/>
                  </a:lnTo>
                  <a:lnTo>
                    <a:pt x="92837" y="33528"/>
                  </a:lnTo>
                  <a:lnTo>
                    <a:pt x="136398" y="24765"/>
                  </a:lnTo>
                  <a:lnTo>
                    <a:pt x="213233" y="24765"/>
                  </a:lnTo>
                  <a:lnTo>
                    <a:pt x="179197" y="7112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5215" y="4059936"/>
              <a:ext cx="137159" cy="23469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65591" y="4319016"/>
              <a:ext cx="115824" cy="883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9015" y="4096512"/>
              <a:ext cx="82296" cy="8229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77368" y="4892040"/>
            <a:ext cx="11460480" cy="902335"/>
            <a:chOff x="277368" y="4892040"/>
            <a:chExt cx="11460480" cy="902335"/>
          </a:xfrm>
        </p:grpSpPr>
        <p:sp>
          <p:nvSpPr>
            <p:cNvPr id="42" name="object 42"/>
            <p:cNvSpPr/>
            <p:nvPr/>
          </p:nvSpPr>
          <p:spPr>
            <a:xfrm>
              <a:off x="289560" y="5227320"/>
              <a:ext cx="11436350" cy="554990"/>
            </a:xfrm>
            <a:custGeom>
              <a:avLst/>
              <a:gdLst/>
              <a:ahLst/>
              <a:cxnLst/>
              <a:rect l="l" t="t" r="r" b="b"/>
              <a:pathLst>
                <a:path w="11436350" h="554989">
                  <a:moveTo>
                    <a:pt x="11435969" y="0"/>
                  </a:moveTo>
                  <a:lnTo>
                    <a:pt x="0" y="0"/>
                  </a:lnTo>
                  <a:lnTo>
                    <a:pt x="0" y="554481"/>
                  </a:lnTo>
                  <a:lnTo>
                    <a:pt x="11435969" y="554481"/>
                  </a:lnTo>
                  <a:lnTo>
                    <a:pt x="11435969" y="0"/>
                  </a:lnTo>
                  <a:close/>
                </a:path>
              </a:pathLst>
            </a:custGeom>
            <a:solidFill>
              <a:srgbClr val="CCCFD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9560" y="5227320"/>
              <a:ext cx="11436350" cy="554990"/>
            </a:xfrm>
            <a:custGeom>
              <a:avLst/>
              <a:gdLst/>
              <a:ahLst/>
              <a:cxnLst/>
              <a:rect l="l" t="t" r="r" b="b"/>
              <a:pathLst>
                <a:path w="11436350" h="554989">
                  <a:moveTo>
                    <a:pt x="0" y="554481"/>
                  </a:moveTo>
                  <a:lnTo>
                    <a:pt x="11435969" y="554481"/>
                  </a:lnTo>
                  <a:lnTo>
                    <a:pt x="11435969" y="0"/>
                  </a:lnTo>
                  <a:lnTo>
                    <a:pt x="0" y="0"/>
                  </a:lnTo>
                  <a:lnTo>
                    <a:pt x="0" y="554481"/>
                  </a:lnTo>
                  <a:close/>
                </a:path>
              </a:pathLst>
            </a:custGeom>
            <a:ln w="24384">
              <a:solidFill>
                <a:srgbClr val="1F4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2584" y="4904232"/>
              <a:ext cx="8004175" cy="648970"/>
            </a:xfrm>
            <a:custGeom>
              <a:avLst/>
              <a:gdLst/>
              <a:ahLst/>
              <a:cxnLst/>
              <a:rect l="l" t="t" r="r" b="b"/>
              <a:pathLst>
                <a:path w="8004175" h="648970">
                  <a:moveTo>
                    <a:pt x="7883398" y="0"/>
                  </a:moveTo>
                  <a:lnTo>
                    <a:pt x="120243" y="0"/>
                  </a:lnTo>
                  <a:lnTo>
                    <a:pt x="73431" y="8509"/>
                  </a:lnTo>
                  <a:lnTo>
                    <a:pt x="35217" y="31623"/>
                  </a:lnTo>
                  <a:lnTo>
                    <a:pt x="9448" y="66040"/>
                  </a:lnTo>
                  <a:lnTo>
                    <a:pt x="0" y="108077"/>
                  </a:lnTo>
                  <a:lnTo>
                    <a:pt x="0" y="540639"/>
                  </a:lnTo>
                  <a:lnTo>
                    <a:pt x="9448" y="582803"/>
                  </a:lnTo>
                  <a:lnTo>
                    <a:pt x="35217" y="617220"/>
                  </a:lnTo>
                  <a:lnTo>
                    <a:pt x="73431" y="640334"/>
                  </a:lnTo>
                  <a:lnTo>
                    <a:pt x="120243" y="648843"/>
                  </a:lnTo>
                  <a:lnTo>
                    <a:pt x="7883398" y="648843"/>
                  </a:lnTo>
                  <a:lnTo>
                    <a:pt x="7930261" y="640334"/>
                  </a:lnTo>
                  <a:lnTo>
                    <a:pt x="7968488" y="617220"/>
                  </a:lnTo>
                  <a:lnTo>
                    <a:pt x="7994142" y="582803"/>
                  </a:lnTo>
                  <a:lnTo>
                    <a:pt x="8003667" y="540639"/>
                  </a:lnTo>
                  <a:lnTo>
                    <a:pt x="8003667" y="108077"/>
                  </a:lnTo>
                  <a:lnTo>
                    <a:pt x="7994142" y="66040"/>
                  </a:lnTo>
                  <a:lnTo>
                    <a:pt x="7968488" y="31623"/>
                  </a:lnTo>
                  <a:lnTo>
                    <a:pt x="7930261" y="8509"/>
                  </a:lnTo>
                  <a:lnTo>
                    <a:pt x="7883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4108" y="4905756"/>
              <a:ext cx="8004175" cy="648970"/>
            </a:xfrm>
            <a:custGeom>
              <a:avLst/>
              <a:gdLst/>
              <a:ahLst/>
              <a:cxnLst/>
              <a:rect l="l" t="t" r="r" b="b"/>
              <a:pathLst>
                <a:path w="8004175" h="648970">
                  <a:moveTo>
                    <a:pt x="0" y="108077"/>
                  </a:moveTo>
                  <a:lnTo>
                    <a:pt x="9448" y="66040"/>
                  </a:lnTo>
                  <a:lnTo>
                    <a:pt x="35217" y="31623"/>
                  </a:lnTo>
                  <a:lnTo>
                    <a:pt x="73431" y="8509"/>
                  </a:lnTo>
                  <a:lnTo>
                    <a:pt x="120243" y="0"/>
                  </a:lnTo>
                  <a:lnTo>
                    <a:pt x="7883398" y="0"/>
                  </a:lnTo>
                  <a:lnTo>
                    <a:pt x="7930261" y="8509"/>
                  </a:lnTo>
                  <a:lnTo>
                    <a:pt x="7968488" y="31623"/>
                  </a:lnTo>
                  <a:lnTo>
                    <a:pt x="7994142" y="66040"/>
                  </a:lnTo>
                  <a:lnTo>
                    <a:pt x="8003667" y="108077"/>
                  </a:lnTo>
                  <a:lnTo>
                    <a:pt x="8003667" y="540639"/>
                  </a:lnTo>
                  <a:lnTo>
                    <a:pt x="7994142" y="582803"/>
                  </a:lnTo>
                  <a:lnTo>
                    <a:pt x="7968488" y="617220"/>
                  </a:lnTo>
                  <a:lnTo>
                    <a:pt x="7930261" y="640334"/>
                  </a:lnTo>
                  <a:lnTo>
                    <a:pt x="7883398" y="648843"/>
                  </a:lnTo>
                  <a:lnTo>
                    <a:pt x="120243" y="648843"/>
                  </a:lnTo>
                  <a:lnTo>
                    <a:pt x="73431" y="640334"/>
                  </a:lnTo>
                  <a:lnTo>
                    <a:pt x="35217" y="617220"/>
                  </a:lnTo>
                  <a:lnTo>
                    <a:pt x="9448" y="582803"/>
                  </a:lnTo>
                  <a:lnTo>
                    <a:pt x="0" y="540639"/>
                  </a:lnTo>
                  <a:lnTo>
                    <a:pt x="0" y="108077"/>
                  </a:lnTo>
                  <a:close/>
                </a:path>
              </a:pathLst>
            </a:custGeom>
            <a:ln w="27431">
              <a:solidFill>
                <a:srgbClr val="1B4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6511" y="4913376"/>
              <a:ext cx="661416" cy="6614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979663" y="4989576"/>
              <a:ext cx="514984" cy="511809"/>
            </a:xfrm>
            <a:custGeom>
              <a:avLst/>
              <a:gdLst/>
              <a:ahLst/>
              <a:cxnLst/>
              <a:rect l="l" t="t" r="r" b="b"/>
              <a:pathLst>
                <a:path w="514984" h="511810">
                  <a:moveTo>
                    <a:pt x="257301" y="0"/>
                  </a:moveTo>
                  <a:lnTo>
                    <a:pt x="211074" y="4191"/>
                  </a:lnTo>
                  <a:lnTo>
                    <a:pt x="167512" y="16001"/>
                  </a:lnTo>
                  <a:lnTo>
                    <a:pt x="127380" y="34925"/>
                  </a:lnTo>
                  <a:lnTo>
                    <a:pt x="91566" y="60198"/>
                  </a:lnTo>
                  <a:lnTo>
                    <a:pt x="60451" y="91059"/>
                  </a:lnTo>
                  <a:lnTo>
                    <a:pt x="35178" y="126618"/>
                  </a:lnTo>
                  <a:lnTo>
                    <a:pt x="16128" y="166624"/>
                  </a:lnTo>
                  <a:lnTo>
                    <a:pt x="4190" y="209931"/>
                  </a:lnTo>
                  <a:lnTo>
                    <a:pt x="0" y="255905"/>
                  </a:lnTo>
                  <a:lnTo>
                    <a:pt x="4190" y="301752"/>
                  </a:lnTo>
                  <a:lnTo>
                    <a:pt x="16128" y="345059"/>
                  </a:lnTo>
                  <a:lnTo>
                    <a:pt x="35178" y="385064"/>
                  </a:lnTo>
                  <a:lnTo>
                    <a:pt x="60451" y="420624"/>
                  </a:lnTo>
                  <a:lnTo>
                    <a:pt x="91566" y="451612"/>
                  </a:lnTo>
                  <a:lnTo>
                    <a:pt x="127380" y="476885"/>
                  </a:lnTo>
                  <a:lnTo>
                    <a:pt x="167512" y="495681"/>
                  </a:lnTo>
                  <a:lnTo>
                    <a:pt x="211074" y="507619"/>
                  </a:lnTo>
                  <a:lnTo>
                    <a:pt x="257301" y="511683"/>
                  </a:lnTo>
                  <a:lnTo>
                    <a:pt x="303656" y="507619"/>
                  </a:lnTo>
                  <a:lnTo>
                    <a:pt x="347217" y="495681"/>
                  </a:lnTo>
                  <a:lnTo>
                    <a:pt x="387350" y="476885"/>
                  </a:lnTo>
                  <a:lnTo>
                    <a:pt x="423163" y="451612"/>
                  </a:lnTo>
                  <a:lnTo>
                    <a:pt x="454278" y="420624"/>
                  </a:lnTo>
                  <a:lnTo>
                    <a:pt x="479678" y="385064"/>
                  </a:lnTo>
                  <a:lnTo>
                    <a:pt x="498601" y="345059"/>
                  </a:lnTo>
                  <a:lnTo>
                    <a:pt x="510666" y="301752"/>
                  </a:lnTo>
                  <a:lnTo>
                    <a:pt x="514730" y="255905"/>
                  </a:lnTo>
                  <a:lnTo>
                    <a:pt x="509777" y="205740"/>
                  </a:lnTo>
                  <a:lnTo>
                    <a:pt x="495172" y="157987"/>
                  </a:lnTo>
                  <a:lnTo>
                    <a:pt x="471550" y="113918"/>
                  </a:lnTo>
                  <a:lnTo>
                    <a:pt x="439419" y="74930"/>
                  </a:lnTo>
                  <a:lnTo>
                    <a:pt x="400176" y="42925"/>
                  </a:lnTo>
                  <a:lnTo>
                    <a:pt x="355853" y="19431"/>
                  </a:lnTo>
                  <a:lnTo>
                    <a:pt x="307847" y="4953"/>
                  </a:lnTo>
                  <a:lnTo>
                    <a:pt x="257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74151" y="5114544"/>
              <a:ext cx="329183" cy="32918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608836" y="878586"/>
            <a:ext cx="558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Скорректированы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личностные,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метапредметные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предметные</a:t>
            </a:r>
            <a:r>
              <a:rPr sz="1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42771" y="1682038"/>
            <a:ext cx="6015990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3714" marR="5080" indent="-1771650">
              <a:lnSpc>
                <a:spcPct val="118600"/>
              </a:lnSpc>
              <a:spcBef>
                <a:spcPts val="100"/>
              </a:spcBef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Введено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условие, 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результатам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освоения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ООП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детей с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ОВЗ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определяют</a:t>
            </a:r>
            <a:r>
              <a:rPr sz="1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примерных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АООП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62277" y="2768950"/>
            <a:ext cx="5875020" cy="55689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Добавлены</a:t>
            </a:r>
            <a:r>
              <a:rPr sz="1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нормы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ФГОС-2021</a:t>
            </a:r>
            <a:r>
              <a:rPr sz="1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том,</a:t>
            </a:r>
            <a:r>
              <a:rPr sz="1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личностные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sz="1400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освоения</a:t>
            </a:r>
            <a:endParaRPr sz="14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достигаются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единстве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учебной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65987" y="5997346"/>
            <a:ext cx="6670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</a:t>
            </a:r>
            <a:r>
              <a:rPr sz="1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предметным</a:t>
            </a:r>
            <a:r>
              <a:rPr sz="14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результатам</a:t>
            </a:r>
            <a:r>
              <a:rPr sz="1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изложены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конкретно</a:t>
            </a:r>
            <a:r>
              <a:rPr sz="14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подобию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новых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НОО</a:t>
            </a:r>
            <a:r>
              <a:rPr sz="1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ООО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7305" y="4951222"/>
            <a:ext cx="6175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8295" marR="5080" indent="-1585595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Перечислены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требования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метапредметных</a:t>
            </a:r>
            <a:r>
              <a:rPr sz="16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16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группам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универсальных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63369" y="4027678"/>
            <a:ext cx="56241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Выделены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личностные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sz="16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направлениям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воспитания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4544" y="2514600"/>
            <a:ext cx="1828800" cy="3030220"/>
            <a:chOff x="5114544" y="2514600"/>
            <a:chExt cx="1828800" cy="303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4544" y="2514600"/>
              <a:ext cx="978408" cy="1353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3312" y="2575560"/>
              <a:ext cx="880872" cy="12313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61788" y="2573997"/>
              <a:ext cx="883919" cy="1237615"/>
            </a:xfrm>
            <a:custGeom>
              <a:avLst/>
              <a:gdLst/>
              <a:ahLst/>
              <a:cxnLst/>
              <a:rect l="l" t="t" r="r" b="b"/>
              <a:pathLst>
                <a:path w="883920" h="1237614">
                  <a:moveTo>
                    <a:pt x="0" y="1237399"/>
                  </a:moveTo>
                  <a:lnTo>
                    <a:pt x="883919" y="1237399"/>
                  </a:lnTo>
                  <a:lnTo>
                    <a:pt x="883919" y="0"/>
                  </a:lnTo>
                  <a:lnTo>
                    <a:pt x="0" y="0"/>
                  </a:lnTo>
                  <a:lnTo>
                    <a:pt x="0" y="123739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9760" y="3157727"/>
              <a:ext cx="908304" cy="13075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2431" y="3215640"/>
              <a:ext cx="819912" cy="1191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8840" y="4163567"/>
              <a:ext cx="984504" cy="1380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1511" y="4218432"/>
              <a:ext cx="896112" cy="127101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0" y="918972"/>
            <a:ext cx="274320" cy="5041900"/>
            <a:chOff x="0" y="918972"/>
            <a:chExt cx="274320" cy="5041900"/>
          </a:xfrm>
        </p:grpSpPr>
        <p:sp>
          <p:nvSpPr>
            <p:cNvPr id="11" name="object 11"/>
            <p:cNvSpPr/>
            <p:nvPr/>
          </p:nvSpPr>
          <p:spPr>
            <a:xfrm>
              <a:off x="269747" y="918972"/>
              <a:ext cx="0" cy="5041900"/>
            </a:xfrm>
            <a:custGeom>
              <a:avLst/>
              <a:gdLst/>
              <a:ahLst/>
              <a:cxnLst/>
              <a:rect l="l" t="t" r="r" b="b"/>
              <a:pathLst>
                <a:path h="5041900">
                  <a:moveTo>
                    <a:pt x="0" y="0"/>
                  </a:moveTo>
                  <a:lnTo>
                    <a:pt x="0" y="5041392"/>
                  </a:lnTo>
                </a:path>
              </a:pathLst>
            </a:custGeom>
            <a:ln w="9144">
              <a:solidFill>
                <a:srgbClr val="6E8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44880"/>
              <a:ext cx="268224" cy="3017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429512"/>
              <a:ext cx="274320" cy="301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941575"/>
              <a:ext cx="265176" cy="3017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39361" y="208026"/>
            <a:ext cx="295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</a:rPr>
              <a:t>О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ВВЕДЕНИИ</a:t>
            </a:r>
            <a:r>
              <a:rPr spc="2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ФООП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7268" y="951433"/>
            <a:ext cx="109493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Основные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общеобразовательные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r>
              <a:rPr sz="1600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подлежат</a:t>
            </a:r>
            <a:r>
              <a:rPr sz="16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приведению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соответствие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r>
              <a:rPr sz="1600" spc="3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позднее</a:t>
            </a:r>
            <a:r>
              <a:rPr sz="16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сентября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2023</a:t>
            </a:r>
            <a:r>
              <a:rPr sz="16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49865" y="1927605"/>
            <a:ext cx="13633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0230" algn="l"/>
                <a:tab pos="902969" algn="l"/>
              </a:tabLst>
            </a:pP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быть	не	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68" y="1439672"/>
            <a:ext cx="989393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разрабатывают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ООП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соответствии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с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соответствующими</a:t>
            </a:r>
            <a:r>
              <a:rPr sz="16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213485" algn="l"/>
                <a:tab pos="1457325" algn="l"/>
                <a:tab pos="2753360" algn="l"/>
                <a:tab pos="3841750" algn="l"/>
                <a:tab pos="5417820" algn="l"/>
                <a:tab pos="7164705" algn="l"/>
                <a:tab pos="8618855" algn="l"/>
                <a:tab pos="9192260" algn="l"/>
              </a:tabLst>
            </a:pP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е	и	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6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600" spc="2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е	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600" spc="-8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-6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ых	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зов</a:t>
            </a:r>
            <a:r>
              <a:rPr sz="1600" spc="-7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ным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ями	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	д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лж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ны 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соответствующих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планируемых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ФООП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64" y="5589523"/>
            <a:ext cx="11130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ВВЕДЕНИЕ ФООП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ЯВЛЯЕТСЯ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ОБЯЗАТЕЛЬНЫМ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СЕНТЯБРЯ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2023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ОБУЧАЮЩИХСЯ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1-11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КЛАССОВ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ВСЕХ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ОРГАНИЗАЦИЙ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РЕАЛИЗУЮЩИХ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ОБРАЗОВАТЕЛЬНЫЕ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НАЧАЛЬНОГО</a:t>
            </a:r>
            <a:r>
              <a:rPr sz="18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ОБЩЕГО,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ОСНОВНОГО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ОБЩЕГО,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СРЕДНЕГО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ОБЩЕГО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8171" y="271398"/>
            <a:ext cx="270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</a:tabLst>
            </a:pPr>
            <a:r>
              <a:rPr dirty="0">
                <a:solidFill>
                  <a:srgbClr val="002060"/>
                </a:solidFill>
              </a:rPr>
              <a:t>ФООП	</a:t>
            </a:r>
            <a:r>
              <a:rPr spc="-5" dirty="0">
                <a:solidFill>
                  <a:srgbClr val="002060"/>
                </a:solidFill>
              </a:rPr>
              <a:t>ООО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и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spc="-5" dirty="0">
                <a:solidFill>
                  <a:srgbClr val="002060"/>
                </a:solidFill>
              </a:rPr>
              <a:t>СОО</a:t>
            </a:r>
          </a:p>
        </p:txBody>
      </p:sp>
      <p:sp>
        <p:nvSpPr>
          <p:cNvPr id="3" name="object 3"/>
          <p:cNvSpPr/>
          <p:nvPr/>
        </p:nvSpPr>
        <p:spPr>
          <a:xfrm>
            <a:off x="5825235" y="1303908"/>
            <a:ext cx="2338070" cy="18415"/>
          </a:xfrm>
          <a:custGeom>
            <a:avLst/>
            <a:gdLst/>
            <a:ahLst/>
            <a:cxnLst/>
            <a:rect l="l" t="t" r="r" b="b"/>
            <a:pathLst>
              <a:path w="2338070" h="18415">
                <a:moveTo>
                  <a:pt x="2337816" y="0"/>
                </a:moveTo>
                <a:lnTo>
                  <a:pt x="0" y="0"/>
                </a:lnTo>
                <a:lnTo>
                  <a:pt x="0" y="18287"/>
                </a:lnTo>
                <a:lnTo>
                  <a:pt x="2337816" y="18287"/>
                </a:lnTo>
                <a:lnTo>
                  <a:pt x="2337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8771" y="1303908"/>
            <a:ext cx="1786255" cy="18415"/>
          </a:xfrm>
          <a:custGeom>
            <a:avLst/>
            <a:gdLst/>
            <a:ahLst/>
            <a:cxnLst/>
            <a:rect l="l" t="t" r="r" b="b"/>
            <a:pathLst>
              <a:path w="1786254" h="18415">
                <a:moveTo>
                  <a:pt x="1786127" y="0"/>
                </a:moveTo>
                <a:lnTo>
                  <a:pt x="0" y="0"/>
                </a:lnTo>
                <a:lnTo>
                  <a:pt x="0" y="18287"/>
                </a:lnTo>
                <a:lnTo>
                  <a:pt x="1786127" y="18287"/>
                </a:lnTo>
                <a:lnTo>
                  <a:pt x="1786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6991" y="882853"/>
            <a:ext cx="10621010" cy="5148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z="14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ВАЖНО</a:t>
            </a:r>
            <a:endParaRPr sz="1400">
              <a:latin typeface="Times New Roman"/>
              <a:cs typeface="Times New Roman"/>
            </a:endParaRPr>
          </a:p>
          <a:p>
            <a:pPr marR="89535" algn="ctr">
              <a:lnSpc>
                <a:spcPct val="100000"/>
              </a:lnSpc>
            </a:pPr>
            <a:r>
              <a:rPr sz="1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учебный</a:t>
            </a:r>
            <a:r>
              <a:rPr sz="1400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план</a:t>
            </a:r>
            <a:r>
              <a:rPr sz="14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FF0000"/>
                </a:solidFill>
                <a:latin typeface="Times New Roman"/>
                <a:cs typeface="Times New Roman"/>
              </a:rPr>
              <a:t>может</a:t>
            </a:r>
            <a:r>
              <a:rPr sz="14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быть</a:t>
            </a:r>
            <a:r>
              <a:rPr sz="14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включено</a:t>
            </a:r>
            <a:r>
              <a:rPr sz="1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изучение</a:t>
            </a:r>
            <a:r>
              <a:rPr sz="1400" b="1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400" b="1" i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более</a:t>
            </a:r>
            <a:r>
              <a:rPr sz="14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учебных</a:t>
            </a:r>
            <a:r>
              <a:rPr sz="14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предметов </a:t>
            </a:r>
            <a:r>
              <a:rPr sz="1400" b="1" i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углубленном</a:t>
            </a:r>
            <a:r>
              <a:rPr sz="1400" b="1" i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уровне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935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ФОП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ООО</a:t>
            </a:r>
            <a:endParaRPr sz="18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вариантов</a:t>
            </a:r>
            <a:r>
              <a:rPr sz="1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18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1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учетом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режима</a:t>
            </a:r>
            <a:r>
              <a:rPr sz="1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  </a:t>
            </a:r>
            <a:r>
              <a:rPr sz="1800" spc="-25" dirty="0">
                <a:solidFill>
                  <a:srgbClr val="001F5F"/>
                </a:solidFill>
                <a:latin typeface="Times New Roman"/>
                <a:cs typeface="Times New Roman"/>
              </a:rPr>
              <a:t>школы,</a:t>
            </a:r>
            <a:r>
              <a:rPr sz="1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изучения</a:t>
            </a:r>
            <a:r>
              <a:rPr sz="18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второго</a:t>
            </a:r>
            <a:r>
              <a:rPr sz="18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иностранного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языка,</a:t>
            </a:r>
            <a:r>
              <a:rPr sz="18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родного</a:t>
            </a:r>
            <a:r>
              <a:rPr sz="1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языка/родной</a:t>
            </a:r>
            <a:r>
              <a:rPr sz="1800" spc="4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литературы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ФОП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endParaRPr sz="1800">
              <a:latin typeface="Times New Roman"/>
              <a:cs typeface="Times New Roman"/>
            </a:endParaRPr>
          </a:p>
          <a:p>
            <a:pPr marL="7620" algn="ctr">
              <a:lnSpc>
                <a:spcPct val="100000"/>
              </a:lnSpc>
              <a:spcBef>
                <a:spcPts val="600"/>
              </a:spcBef>
            </a:pP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19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вариантов</a:t>
            </a:r>
            <a:r>
              <a:rPr sz="1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18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плана</a:t>
            </a:r>
            <a:endParaRPr sz="18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 вариантов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каждого</a:t>
            </a:r>
            <a:r>
              <a:rPr sz="1800" spc="-5" dirty="0">
                <a:solidFill>
                  <a:srgbClr val="001F5F"/>
                </a:solidFill>
                <a:latin typeface="Times New Roman"/>
                <a:cs typeface="Times New Roman"/>
              </a:rPr>
              <a:t> профиля</a:t>
            </a:r>
            <a:r>
              <a:rPr sz="1800" spc="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52069" algn="ctr">
              <a:lnSpc>
                <a:spcPct val="100000"/>
              </a:lnSpc>
            </a:pPr>
            <a:r>
              <a:rPr sz="16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13</a:t>
            </a:r>
            <a:r>
              <a:rPr sz="16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учебных</a:t>
            </a:r>
            <a:r>
              <a:rPr sz="16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предметов</a:t>
            </a:r>
            <a:endParaRPr sz="1600">
              <a:latin typeface="Times New Roman"/>
              <a:cs typeface="Times New Roman"/>
            </a:endParaRPr>
          </a:p>
          <a:p>
            <a:pPr marL="57150" algn="ctr">
              <a:lnSpc>
                <a:spcPct val="100000"/>
              </a:lnSpc>
              <a:spcBef>
                <a:spcPts val="965"/>
              </a:spcBef>
            </a:pP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(не</a:t>
            </a:r>
            <a:r>
              <a:rPr sz="16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менее</a:t>
            </a:r>
            <a:r>
              <a:rPr sz="16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2</a:t>
            </a:r>
            <a:r>
              <a:rPr sz="1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учебных</a:t>
            </a:r>
            <a:r>
              <a:rPr sz="1600" b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предметов</a:t>
            </a:r>
            <a:r>
              <a:rPr sz="16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углубленном</a:t>
            </a:r>
            <a:r>
              <a:rPr sz="1600" b="1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уровне):</a:t>
            </a:r>
            <a:endParaRPr sz="1600">
              <a:latin typeface="Times New Roman"/>
              <a:cs typeface="Times New Roman"/>
            </a:endParaRPr>
          </a:p>
          <a:p>
            <a:pPr marL="29209" algn="ctr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«Русский</a:t>
            </a:r>
            <a:r>
              <a:rPr sz="16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язык»,</a:t>
            </a:r>
            <a:r>
              <a:rPr sz="16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«Литература»,</a:t>
            </a:r>
            <a:r>
              <a:rPr sz="16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«Иностранный</a:t>
            </a:r>
            <a:r>
              <a:rPr sz="16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язык»,</a:t>
            </a:r>
            <a:r>
              <a:rPr sz="16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«Математика»,</a:t>
            </a:r>
            <a:r>
              <a:rPr sz="16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«Информатика»,</a:t>
            </a:r>
            <a:r>
              <a:rPr sz="16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«История»,</a:t>
            </a:r>
            <a:r>
              <a:rPr sz="16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«Обществознание»,</a:t>
            </a:r>
            <a:endParaRPr sz="1600">
              <a:latin typeface="Times New Roman"/>
              <a:cs typeface="Times New Roman"/>
            </a:endParaRPr>
          </a:p>
          <a:p>
            <a:pPr marL="34290" algn="ctr">
              <a:lnSpc>
                <a:spcPct val="100000"/>
              </a:lnSpc>
              <a:spcBef>
                <a:spcPts val="960"/>
              </a:spcBef>
            </a:pP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«География»,</a:t>
            </a:r>
            <a:r>
              <a:rPr sz="16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«Физика»,</a:t>
            </a:r>
            <a:r>
              <a:rPr sz="16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Times New Roman"/>
                <a:cs typeface="Times New Roman"/>
              </a:rPr>
              <a:t>«Химия»,</a:t>
            </a:r>
            <a:r>
              <a:rPr sz="1600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Times New Roman"/>
                <a:cs typeface="Times New Roman"/>
              </a:rPr>
              <a:t>«Биология»,</a:t>
            </a:r>
            <a:r>
              <a:rPr sz="16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«Физическая</a:t>
            </a:r>
            <a:r>
              <a:rPr sz="16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06FC0"/>
                </a:solidFill>
                <a:latin typeface="Times New Roman"/>
                <a:cs typeface="Times New Roman"/>
              </a:rPr>
              <a:t>культура»,</a:t>
            </a:r>
            <a:r>
              <a:rPr sz="16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Times New Roman"/>
                <a:cs typeface="Times New Roman"/>
              </a:rPr>
              <a:t>ОБЖ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2224</Words>
  <Application>Microsoft Office PowerPoint</Application>
  <PresentationFormat>Широкоэкранный</PresentationFormat>
  <Paragraphs>389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 MT</vt:lpstr>
      <vt:lpstr>Calibri</vt:lpstr>
      <vt:lpstr>Tahoma</vt:lpstr>
      <vt:lpstr>Times New Roman</vt:lpstr>
      <vt:lpstr>Wingdings</vt:lpstr>
      <vt:lpstr>Office Theme</vt:lpstr>
      <vt:lpstr>Презентация PowerPoint</vt:lpstr>
      <vt:lpstr>КЛЮЧЕВЫЕ ПРИОРИТЕТЫ СИСТЕМЫ ОБРАЗОВАНИЯ РФ</vt:lpstr>
      <vt:lpstr>НОРМАТИВНЫЕ ПРАВОВЫЕ АКТЫ, РЕГУЛИРУЮЩИЕ ВВЕДЕНИЕ НОВЫХ ФЕДЕРАЛЬНЫХ ГОСУДАРСТВЕННЫХ ОБРАЗОВАТЕЛЬНЫХ СТАНДАРТОВ (ФГОС)</vt:lpstr>
      <vt:lpstr>Презентация PowerPoint</vt:lpstr>
      <vt:lpstr>ИЗМЕНЕНИЕ УЧЕБНОГО ПЛАНА</vt:lpstr>
      <vt:lpstr>ОСНОВНЫЕ ИЗМЕНЕНИЯ ФГОС СОО</vt:lpstr>
      <vt:lpstr>УТОЧНЕНИЕ ТРЕБОВАНИЙ К РЕЗУЛЬТАТАМ ОСВОЕНИЯ ООП СОО</vt:lpstr>
      <vt:lpstr>О ВВЕДЕНИИ ФООП</vt:lpstr>
      <vt:lpstr>ФООП ООО и СОО</vt:lpstr>
      <vt:lpstr>О СТРУКТУРЕ И СОДЕРЖАНИИ№ ФЗ-273 «ОБ ОБРАЗОВАНИИ В РОССИЙСКОЙ ФЕДЕРАЦИИ»*</vt:lpstr>
      <vt:lpstr>ФЕДЕРАЛЬНЫЕ ОСНОВНЫЕ ОБЩЕОБРАЗОВАТЕЛЬНЫЕ ПРОГРАММЫ</vt:lpstr>
      <vt:lpstr>Презентация PowerPoint</vt:lpstr>
      <vt:lpstr>Презентация PowerPoint</vt:lpstr>
      <vt:lpstr>СИСТЕМА ОЦЕНКИ ДОСТИЖЕНИЯ ПЛАНИРУЕМЫХ РЕЗУЛЬТАТОВ</vt:lpstr>
      <vt:lpstr>ТРЕБОВАНИЯ К РЕЗУЛЬТАТАМ ОСВОЕНИЯ ООП</vt:lpstr>
      <vt:lpstr>Презентация PowerPoint</vt:lpstr>
      <vt:lpstr>ЕДИНЫЕ ОБЯЗАТЕЛЬНЫЕ ПОДХОДЫ К ПРЕПОДАВАНИЮ ОБЩЕСТВЕННО</vt:lpstr>
      <vt:lpstr>КАК В ЛЕКСИКЕ ФГОС ПРОЯВЛЯЕТСЯ МЕТОДОЛОГИЯ</vt:lpstr>
      <vt:lpstr>РЕАЛИЗАЦИЯ ДОРОЖНОЙ КАРТЫ МЕРОПРИЯТИЙ ПО ПОДГОТОВКЕ К ПЕРЕХОДУ НА ОБНОВЛЕННЫЙ ФГОС СОО</vt:lpstr>
      <vt:lpstr>1. ОРГАНИЗАЦИОННО-УПРАВЛЕНЧЕСКОЕ ОБЕСПЕЧЕНИЕ ВВЕДЕНИЯ ОБНОВЛЕННОГО ФГОС СОО</vt:lpstr>
      <vt:lpstr>2. НОРМАТИВНОЕ ОБЕСПЕЧЕНИЕ ВВЕДЕНИЯ ОБНОВЛЕННОГО ФГОС СОО</vt:lpstr>
      <vt:lpstr>3. НАУЧНО-МЕТОДИЧЕСКОЕ ОБЕСПЕЧЕНИЕ ВВЕДЕНИЯ ОБНОВЛЕННОГО ФГОС СОО</vt:lpstr>
      <vt:lpstr>4. КАДРОВОЕ ОБЕСПЕЧЕНИЕ ВВЕДЕНИЯ ОБНОВЛЕННЫХ ФГОС НОО, ФГОС ООО</vt:lpstr>
      <vt:lpstr>5. МОНИТОРИНГ ГОТОВНОСТИ К ВВЕДЕНИЮ ОБНОВЛЕННЫХ ФГОС</vt:lpstr>
      <vt:lpstr>НОРМАТИВНЫЕ ДОКУМЕНТЫ ПО ВВЕДЕНИЮ ОБНОВЛЕННОГО ФГОС СОО:</vt:lpstr>
      <vt:lpstr>ТРИ ПОКОЛЕНИЯ СТАНДАРТОВ  СРАВНЕНИЕ ФГОС</vt:lpstr>
      <vt:lpstr>ПРОФЕССИОНАЛЬНАЯ ДЕЯТЕЛЬНОСТЬ В УСЛОВИЯХ</vt:lpstr>
      <vt:lpstr>ПРЕДМЕТНЫЕ РЕЗУЛЬТАТЫ ФГОС ООО-2021г.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ИМЦ</cp:lastModifiedBy>
  <cp:revision>7</cp:revision>
  <dcterms:created xsi:type="dcterms:W3CDTF">2023-04-11T13:35:15Z</dcterms:created>
  <dcterms:modified xsi:type="dcterms:W3CDTF">2023-04-11T14:25:45Z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2023-04-11T00:00:00Z</vt:filetime>
  </property>
</Properties>
</file>