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1" d="100"/>
          <a:sy n="111" d="100"/>
        </p:scale>
        <p:origin x="-516" y="-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8D917-0E10-4C1E-9991-CA6F671DC520}" type="datetimeFigureOut">
              <a:rPr lang="ru-RU" smtClean="0"/>
              <a:t>12.04.2023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3CCE9-3A94-4BB4-9DC5-817803330C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64751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8D917-0E10-4C1E-9991-CA6F671DC520}" type="datetimeFigureOut">
              <a:rPr lang="ru-RU" smtClean="0"/>
              <a:t>12.04.2023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3CCE9-3A94-4BB4-9DC5-817803330C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8073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8D917-0E10-4C1E-9991-CA6F671DC520}" type="datetimeFigureOut">
              <a:rPr lang="ru-RU" smtClean="0"/>
              <a:t>12.04.2023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3CCE9-3A94-4BB4-9DC5-817803330C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30624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4/12/2023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89873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rgbClr val="660066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4/12/2023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329147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523" y="301752"/>
            <a:ext cx="12192000" cy="9144"/>
          </a:xfrm>
          <a:prstGeom prst="rect">
            <a:avLst/>
          </a:prstGeom>
        </p:spPr>
      </p:pic>
      <p:pic>
        <p:nvPicPr>
          <p:cNvPr id="17" name="bg object 17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523" y="606551"/>
            <a:ext cx="12192000" cy="9144"/>
          </a:xfrm>
          <a:prstGeom prst="rect">
            <a:avLst/>
          </a:prstGeom>
        </p:spPr>
      </p:pic>
      <p:pic>
        <p:nvPicPr>
          <p:cNvPr id="18" name="bg object 18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523" y="911352"/>
            <a:ext cx="12192000" cy="9144"/>
          </a:xfrm>
          <a:prstGeom prst="rect">
            <a:avLst/>
          </a:prstGeom>
        </p:spPr>
      </p:pic>
      <p:pic>
        <p:nvPicPr>
          <p:cNvPr id="19" name="bg object 19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523" y="1216152"/>
            <a:ext cx="12192000" cy="9144"/>
          </a:xfrm>
          <a:prstGeom prst="rect">
            <a:avLst/>
          </a:prstGeom>
        </p:spPr>
      </p:pic>
      <p:pic>
        <p:nvPicPr>
          <p:cNvPr id="20" name="bg object 20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523" y="1520952"/>
            <a:ext cx="12192000" cy="9144"/>
          </a:xfrm>
          <a:prstGeom prst="rect">
            <a:avLst/>
          </a:prstGeom>
        </p:spPr>
      </p:pic>
      <p:pic>
        <p:nvPicPr>
          <p:cNvPr id="21" name="bg object 21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523" y="1825751"/>
            <a:ext cx="12192000" cy="9144"/>
          </a:xfrm>
          <a:prstGeom prst="rect">
            <a:avLst/>
          </a:prstGeom>
        </p:spPr>
      </p:pic>
      <p:pic>
        <p:nvPicPr>
          <p:cNvPr id="22" name="bg object 2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523" y="2130551"/>
            <a:ext cx="12192000" cy="9144"/>
          </a:xfrm>
          <a:prstGeom prst="rect">
            <a:avLst/>
          </a:prstGeom>
        </p:spPr>
      </p:pic>
      <p:pic>
        <p:nvPicPr>
          <p:cNvPr id="23" name="bg object 2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523" y="2435351"/>
            <a:ext cx="12192000" cy="9144"/>
          </a:xfrm>
          <a:prstGeom prst="rect">
            <a:avLst/>
          </a:prstGeom>
        </p:spPr>
      </p:pic>
      <p:pic>
        <p:nvPicPr>
          <p:cNvPr id="24" name="bg object 2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523" y="2740151"/>
            <a:ext cx="12192000" cy="9144"/>
          </a:xfrm>
          <a:prstGeom prst="rect">
            <a:avLst/>
          </a:prstGeom>
        </p:spPr>
      </p:pic>
      <p:pic>
        <p:nvPicPr>
          <p:cNvPr id="25" name="bg object 2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523" y="3044951"/>
            <a:ext cx="12192000" cy="9144"/>
          </a:xfrm>
          <a:prstGeom prst="rect">
            <a:avLst/>
          </a:prstGeom>
        </p:spPr>
      </p:pic>
      <p:pic>
        <p:nvPicPr>
          <p:cNvPr id="26" name="bg object 2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523" y="3349752"/>
            <a:ext cx="12192000" cy="9144"/>
          </a:xfrm>
          <a:prstGeom prst="rect">
            <a:avLst/>
          </a:prstGeom>
        </p:spPr>
      </p:pic>
      <p:pic>
        <p:nvPicPr>
          <p:cNvPr id="27" name="bg object 27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523" y="3654552"/>
            <a:ext cx="12192000" cy="9143"/>
          </a:xfrm>
          <a:prstGeom prst="rect">
            <a:avLst/>
          </a:prstGeom>
        </p:spPr>
      </p:pic>
      <p:pic>
        <p:nvPicPr>
          <p:cNvPr id="28" name="bg object 28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523" y="3959352"/>
            <a:ext cx="12192000" cy="9143"/>
          </a:xfrm>
          <a:prstGeom prst="rect">
            <a:avLst/>
          </a:prstGeom>
        </p:spPr>
      </p:pic>
      <p:pic>
        <p:nvPicPr>
          <p:cNvPr id="29" name="bg object 29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523" y="4264152"/>
            <a:ext cx="12192000" cy="9143"/>
          </a:xfrm>
          <a:prstGeom prst="rect">
            <a:avLst/>
          </a:prstGeom>
        </p:spPr>
      </p:pic>
      <p:pic>
        <p:nvPicPr>
          <p:cNvPr id="30" name="bg object 30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523" y="4568952"/>
            <a:ext cx="12192000" cy="9143"/>
          </a:xfrm>
          <a:prstGeom prst="rect">
            <a:avLst/>
          </a:prstGeom>
        </p:spPr>
      </p:pic>
      <p:pic>
        <p:nvPicPr>
          <p:cNvPr id="31" name="bg object 31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523" y="4873752"/>
            <a:ext cx="12192000" cy="9143"/>
          </a:xfrm>
          <a:prstGeom prst="rect">
            <a:avLst/>
          </a:prstGeom>
        </p:spPr>
      </p:pic>
      <p:pic>
        <p:nvPicPr>
          <p:cNvPr id="32" name="bg object 3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523" y="5178552"/>
            <a:ext cx="12192000" cy="9143"/>
          </a:xfrm>
          <a:prstGeom prst="rect">
            <a:avLst/>
          </a:prstGeom>
        </p:spPr>
      </p:pic>
      <p:pic>
        <p:nvPicPr>
          <p:cNvPr id="33" name="bg object 3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523" y="5483352"/>
            <a:ext cx="12192000" cy="9143"/>
          </a:xfrm>
          <a:prstGeom prst="rect">
            <a:avLst/>
          </a:prstGeom>
        </p:spPr>
      </p:pic>
      <p:pic>
        <p:nvPicPr>
          <p:cNvPr id="34" name="bg object 3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523" y="5788152"/>
            <a:ext cx="12192000" cy="9143"/>
          </a:xfrm>
          <a:prstGeom prst="rect">
            <a:avLst/>
          </a:prstGeom>
        </p:spPr>
      </p:pic>
      <p:pic>
        <p:nvPicPr>
          <p:cNvPr id="35" name="bg object 3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523" y="6092952"/>
            <a:ext cx="12192000" cy="9143"/>
          </a:xfrm>
          <a:prstGeom prst="rect">
            <a:avLst/>
          </a:prstGeom>
        </p:spPr>
      </p:pic>
      <p:pic>
        <p:nvPicPr>
          <p:cNvPr id="36" name="bg object 3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523" y="6397752"/>
            <a:ext cx="12192000" cy="9143"/>
          </a:xfrm>
          <a:prstGeom prst="rect">
            <a:avLst/>
          </a:prstGeom>
        </p:spPr>
      </p:pic>
      <p:pic>
        <p:nvPicPr>
          <p:cNvPr id="37" name="bg object 37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523" y="6702552"/>
            <a:ext cx="12192000" cy="9144"/>
          </a:xfrm>
          <a:prstGeom prst="rect">
            <a:avLst/>
          </a:prstGeom>
        </p:spPr>
      </p:pic>
      <p:pic>
        <p:nvPicPr>
          <p:cNvPr id="38" name="bg object 38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02335" y="1523"/>
            <a:ext cx="9143" cy="6857999"/>
          </a:xfrm>
          <a:prstGeom prst="rect">
            <a:avLst/>
          </a:prstGeom>
        </p:spPr>
      </p:pic>
      <p:pic>
        <p:nvPicPr>
          <p:cNvPr id="39" name="bg object 39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810768" y="1523"/>
            <a:ext cx="9143" cy="6857999"/>
          </a:xfrm>
          <a:prstGeom prst="rect">
            <a:avLst/>
          </a:prstGeom>
        </p:spPr>
      </p:pic>
      <p:pic>
        <p:nvPicPr>
          <p:cNvPr id="40" name="bg object 40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216151" y="1523"/>
            <a:ext cx="9143" cy="6857999"/>
          </a:xfrm>
          <a:prstGeom prst="rect">
            <a:avLst/>
          </a:prstGeom>
        </p:spPr>
      </p:pic>
      <p:pic>
        <p:nvPicPr>
          <p:cNvPr id="41" name="bg object 41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621535" y="1523"/>
            <a:ext cx="9143" cy="6857999"/>
          </a:xfrm>
          <a:prstGeom prst="rect">
            <a:avLst/>
          </a:prstGeom>
        </p:spPr>
      </p:pic>
      <p:pic>
        <p:nvPicPr>
          <p:cNvPr id="42" name="bg object 42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2029968" y="1523"/>
            <a:ext cx="9143" cy="6857999"/>
          </a:xfrm>
          <a:prstGeom prst="rect">
            <a:avLst/>
          </a:prstGeom>
        </p:spPr>
      </p:pic>
      <p:pic>
        <p:nvPicPr>
          <p:cNvPr id="43" name="bg object 43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2435351" y="1523"/>
            <a:ext cx="9143" cy="6857999"/>
          </a:xfrm>
          <a:prstGeom prst="rect">
            <a:avLst/>
          </a:prstGeom>
        </p:spPr>
      </p:pic>
      <p:pic>
        <p:nvPicPr>
          <p:cNvPr id="44" name="bg object 4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840735" y="1523"/>
            <a:ext cx="9143" cy="6857999"/>
          </a:xfrm>
          <a:prstGeom prst="rect">
            <a:avLst/>
          </a:prstGeom>
        </p:spPr>
      </p:pic>
      <p:pic>
        <p:nvPicPr>
          <p:cNvPr id="45" name="bg object 45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3249168" y="1523"/>
            <a:ext cx="9143" cy="6857999"/>
          </a:xfrm>
          <a:prstGeom prst="rect">
            <a:avLst/>
          </a:prstGeom>
        </p:spPr>
      </p:pic>
      <p:pic>
        <p:nvPicPr>
          <p:cNvPr id="46" name="bg object 46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3654552" y="1523"/>
            <a:ext cx="9144" cy="6857999"/>
          </a:xfrm>
          <a:prstGeom prst="rect">
            <a:avLst/>
          </a:prstGeom>
        </p:spPr>
      </p:pic>
      <p:pic>
        <p:nvPicPr>
          <p:cNvPr id="47" name="bg object 4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059935" y="1523"/>
            <a:ext cx="9143" cy="6857999"/>
          </a:xfrm>
          <a:prstGeom prst="rect">
            <a:avLst/>
          </a:prstGeom>
        </p:spPr>
      </p:pic>
      <p:pic>
        <p:nvPicPr>
          <p:cNvPr id="48" name="bg object 48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4468368" y="1523"/>
            <a:ext cx="9144" cy="6857999"/>
          </a:xfrm>
          <a:prstGeom prst="rect">
            <a:avLst/>
          </a:prstGeom>
        </p:spPr>
      </p:pic>
      <p:pic>
        <p:nvPicPr>
          <p:cNvPr id="49" name="bg object 49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4873752" y="1523"/>
            <a:ext cx="9144" cy="6857999"/>
          </a:xfrm>
          <a:prstGeom prst="rect">
            <a:avLst/>
          </a:prstGeom>
        </p:spPr>
      </p:pic>
      <p:pic>
        <p:nvPicPr>
          <p:cNvPr id="50" name="bg object 50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279135" y="1523"/>
            <a:ext cx="9143" cy="6857999"/>
          </a:xfrm>
          <a:prstGeom prst="rect">
            <a:avLst/>
          </a:prstGeom>
        </p:spPr>
      </p:pic>
      <p:pic>
        <p:nvPicPr>
          <p:cNvPr id="51" name="bg object 51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5687568" y="1523"/>
            <a:ext cx="9144" cy="6857999"/>
          </a:xfrm>
          <a:prstGeom prst="rect">
            <a:avLst/>
          </a:prstGeom>
        </p:spPr>
      </p:pic>
      <p:pic>
        <p:nvPicPr>
          <p:cNvPr id="52" name="bg object 52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6092952" y="1523"/>
            <a:ext cx="9144" cy="6857999"/>
          </a:xfrm>
          <a:prstGeom prst="rect">
            <a:avLst/>
          </a:prstGeom>
        </p:spPr>
      </p:pic>
      <p:pic>
        <p:nvPicPr>
          <p:cNvPr id="53" name="bg object 5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6498335" y="1523"/>
            <a:ext cx="9143" cy="6857999"/>
          </a:xfrm>
          <a:prstGeom prst="rect">
            <a:avLst/>
          </a:prstGeom>
        </p:spPr>
      </p:pic>
      <p:pic>
        <p:nvPicPr>
          <p:cNvPr id="54" name="bg object 54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6906767" y="1523"/>
            <a:ext cx="9143" cy="6857999"/>
          </a:xfrm>
          <a:prstGeom prst="rect">
            <a:avLst/>
          </a:prstGeom>
        </p:spPr>
      </p:pic>
      <p:pic>
        <p:nvPicPr>
          <p:cNvPr id="55" name="bg object 55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7312152" y="1523"/>
            <a:ext cx="9144" cy="6857999"/>
          </a:xfrm>
          <a:prstGeom prst="rect">
            <a:avLst/>
          </a:prstGeom>
        </p:spPr>
      </p:pic>
      <p:pic>
        <p:nvPicPr>
          <p:cNvPr id="56" name="bg object 56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717535" y="1523"/>
            <a:ext cx="9144" cy="6857999"/>
          </a:xfrm>
          <a:prstGeom prst="rect">
            <a:avLst/>
          </a:prstGeom>
        </p:spPr>
      </p:pic>
      <p:pic>
        <p:nvPicPr>
          <p:cNvPr id="57" name="bg object 57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8125967" y="1523"/>
            <a:ext cx="9143" cy="6857999"/>
          </a:xfrm>
          <a:prstGeom prst="rect">
            <a:avLst/>
          </a:prstGeom>
        </p:spPr>
      </p:pic>
      <p:pic>
        <p:nvPicPr>
          <p:cNvPr id="58" name="bg object 58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8531352" y="1523"/>
            <a:ext cx="9144" cy="6857999"/>
          </a:xfrm>
          <a:prstGeom prst="rect">
            <a:avLst/>
          </a:prstGeom>
        </p:spPr>
      </p:pic>
      <p:pic>
        <p:nvPicPr>
          <p:cNvPr id="59" name="bg object 59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8936735" y="1523"/>
            <a:ext cx="9144" cy="6857999"/>
          </a:xfrm>
          <a:prstGeom prst="rect">
            <a:avLst/>
          </a:prstGeom>
        </p:spPr>
      </p:pic>
      <p:pic>
        <p:nvPicPr>
          <p:cNvPr id="60" name="bg object 60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9345167" y="1523"/>
            <a:ext cx="9143" cy="6857999"/>
          </a:xfrm>
          <a:prstGeom prst="rect">
            <a:avLst/>
          </a:prstGeom>
        </p:spPr>
      </p:pic>
      <p:pic>
        <p:nvPicPr>
          <p:cNvPr id="61" name="bg object 61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9750552" y="1523"/>
            <a:ext cx="9144" cy="6857999"/>
          </a:xfrm>
          <a:prstGeom prst="rect">
            <a:avLst/>
          </a:prstGeom>
        </p:spPr>
      </p:pic>
      <p:pic>
        <p:nvPicPr>
          <p:cNvPr id="62" name="bg object 62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0155935" y="1523"/>
            <a:ext cx="9144" cy="6857999"/>
          </a:xfrm>
          <a:prstGeom prst="rect">
            <a:avLst/>
          </a:prstGeom>
        </p:spPr>
      </p:pic>
      <p:pic>
        <p:nvPicPr>
          <p:cNvPr id="63" name="bg object 63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0564367" y="1523"/>
            <a:ext cx="9143" cy="6857999"/>
          </a:xfrm>
          <a:prstGeom prst="rect">
            <a:avLst/>
          </a:prstGeom>
        </p:spPr>
      </p:pic>
      <p:pic>
        <p:nvPicPr>
          <p:cNvPr id="64" name="bg object 64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11155680" y="0"/>
            <a:ext cx="9144" cy="6825994"/>
          </a:xfrm>
          <a:prstGeom prst="rect">
            <a:avLst/>
          </a:prstGeom>
        </p:spPr>
      </p:pic>
      <p:pic>
        <p:nvPicPr>
          <p:cNvPr id="65" name="bg object 65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11478767" y="0"/>
            <a:ext cx="9143" cy="6786370"/>
          </a:xfrm>
          <a:prstGeom prst="rect">
            <a:avLst/>
          </a:prstGeom>
        </p:spPr>
      </p:pic>
      <p:pic>
        <p:nvPicPr>
          <p:cNvPr id="66" name="bg object 66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1783567" y="1523"/>
            <a:ext cx="9143" cy="6857999"/>
          </a:xfrm>
          <a:prstGeom prst="rect">
            <a:avLst/>
          </a:prstGeom>
        </p:spPr>
      </p:pic>
      <p:pic>
        <p:nvPicPr>
          <p:cNvPr id="67" name="bg object 67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4471415" y="0"/>
            <a:ext cx="7720584" cy="152400"/>
          </a:xfrm>
          <a:prstGeom prst="rect">
            <a:avLst/>
          </a:prstGeom>
        </p:spPr>
      </p:pic>
      <p:sp>
        <p:nvSpPr>
          <p:cNvPr id="68" name="bg object 68"/>
          <p:cNvSpPr/>
          <p:nvPr/>
        </p:nvSpPr>
        <p:spPr>
          <a:xfrm>
            <a:off x="11788139" y="1523"/>
            <a:ext cx="0" cy="2362200"/>
          </a:xfrm>
          <a:custGeom>
            <a:avLst/>
            <a:gdLst/>
            <a:ahLst/>
            <a:cxnLst/>
            <a:rect l="l" t="t" r="r" b="b"/>
            <a:pathLst>
              <a:path h="2362200">
                <a:moveTo>
                  <a:pt x="0" y="0"/>
                </a:moveTo>
                <a:lnTo>
                  <a:pt x="0" y="2362200"/>
                </a:lnTo>
              </a:path>
            </a:pathLst>
          </a:custGeom>
          <a:ln w="9144">
            <a:solidFill>
              <a:srgbClr val="6E88F7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69" name="bg object 69"/>
          <p:cNvSpPr/>
          <p:nvPr/>
        </p:nvSpPr>
        <p:spPr>
          <a:xfrm>
            <a:off x="129539" y="812291"/>
            <a:ext cx="2520950" cy="2426335"/>
          </a:xfrm>
          <a:custGeom>
            <a:avLst/>
            <a:gdLst/>
            <a:ahLst/>
            <a:cxnLst/>
            <a:rect l="l" t="t" r="r" b="b"/>
            <a:pathLst>
              <a:path w="2520950" h="2426335">
                <a:moveTo>
                  <a:pt x="2520696" y="106680"/>
                </a:moveTo>
                <a:lnTo>
                  <a:pt x="140208" y="106680"/>
                </a:lnTo>
              </a:path>
              <a:path w="2520950" h="2426335">
                <a:moveTo>
                  <a:pt x="140208" y="106680"/>
                </a:moveTo>
                <a:lnTo>
                  <a:pt x="140208" y="2426208"/>
                </a:lnTo>
              </a:path>
              <a:path w="2520950" h="2426335">
                <a:moveTo>
                  <a:pt x="130886" y="0"/>
                </a:moveTo>
                <a:lnTo>
                  <a:pt x="129933" y="0"/>
                </a:lnTo>
                <a:lnTo>
                  <a:pt x="128981" y="0"/>
                </a:lnTo>
                <a:lnTo>
                  <a:pt x="128028" y="0"/>
                </a:lnTo>
                <a:lnTo>
                  <a:pt x="78197" y="7536"/>
                </a:lnTo>
                <a:lnTo>
                  <a:pt x="37501" y="28098"/>
                </a:lnTo>
                <a:lnTo>
                  <a:pt x="10062" y="58614"/>
                </a:lnTo>
                <a:lnTo>
                  <a:pt x="0" y="96012"/>
                </a:lnTo>
                <a:lnTo>
                  <a:pt x="10062" y="133409"/>
                </a:lnTo>
                <a:lnTo>
                  <a:pt x="37501" y="163925"/>
                </a:lnTo>
                <a:lnTo>
                  <a:pt x="78197" y="184487"/>
                </a:lnTo>
                <a:lnTo>
                  <a:pt x="128028" y="192024"/>
                </a:lnTo>
                <a:lnTo>
                  <a:pt x="177211" y="184679"/>
                </a:lnTo>
                <a:lnTo>
                  <a:pt x="217604" y="164607"/>
                </a:lnTo>
                <a:lnTo>
                  <a:pt x="245211" y="134748"/>
                </a:lnTo>
                <a:lnTo>
                  <a:pt x="256032" y="98044"/>
                </a:lnTo>
              </a:path>
            </a:pathLst>
          </a:custGeom>
          <a:ln w="9144">
            <a:solidFill>
              <a:srgbClr val="6E88F7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70" name="bg object 70"/>
          <p:cNvSpPr/>
          <p:nvPr/>
        </p:nvSpPr>
        <p:spPr>
          <a:xfrm>
            <a:off x="285750" y="1517776"/>
            <a:ext cx="5749290" cy="914400"/>
          </a:xfrm>
          <a:custGeom>
            <a:avLst/>
            <a:gdLst/>
            <a:ahLst/>
            <a:cxnLst/>
            <a:rect l="l" t="t" r="r" b="b"/>
            <a:pathLst>
              <a:path w="5749290" h="914400">
                <a:moveTo>
                  <a:pt x="5748909" y="0"/>
                </a:moveTo>
                <a:lnTo>
                  <a:pt x="0" y="0"/>
                </a:lnTo>
                <a:lnTo>
                  <a:pt x="0" y="914400"/>
                </a:lnTo>
                <a:lnTo>
                  <a:pt x="5748909" y="914400"/>
                </a:lnTo>
                <a:lnTo>
                  <a:pt x="5748909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71" name="bg object 71"/>
          <p:cNvSpPr/>
          <p:nvPr/>
        </p:nvSpPr>
        <p:spPr>
          <a:xfrm>
            <a:off x="6034659" y="1517776"/>
            <a:ext cx="5749290" cy="914400"/>
          </a:xfrm>
          <a:custGeom>
            <a:avLst/>
            <a:gdLst/>
            <a:ahLst/>
            <a:cxnLst/>
            <a:rect l="l" t="t" r="r" b="b"/>
            <a:pathLst>
              <a:path w="5749290" h="914400">
                <a:moveTo>
                  <a:pt x="5748909" y="0"/>
                </a:moveTo>
                <a:lnTo>
                  <a:pt x="0" y="0"/>
                </a:lnTo>
                <a:lnTo>
                  <a:pt x="0" y="914400"/>
                </a:lnTo>
                <a:lnTo>
                  <a:pt x="5748909" y="914400"/>
                </a:lnTo>
                <a:lnTo>
                  <a:pt x="5748909" y="0"/>
                </a:lnTo>
                <a:close/>
              </a:path>
            </a:pathLst>
          </a:custGeom>
          <a:solidFill>
            <a:srgbClr val="71FD96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72" name="bg object 72"/>
          <p:cNvSpPr/>
          <p:nvPr/>
        </p:nvSpPr>
        <p:spPr>
          <a:xfrm>
            <a:off x="285750" y="2432177"/>
            <a:ext cx="2874645" cy="640080"/>
          </a:xfrm>
          <a:custGeom>
            <a:avLst/>
            <a:gdLst/>
            <a:ahLst/>
            <a:cxnLst/>
            <a:rect l="l" t="t" r="r" b="b"/>
            <a:pathLst>
              <a:path w="2874645" h="640080">
                <a:moveTo>
                  <a:pt x="2874518" y="0"/>
                </a:moveTo>
                <a:lnTo>
                  <a:pt x="0" y="0"/>
                </a:lnTo>
                <a:lnTo>
                  <a:pt x="0" y="640079"/>
                </a:lnTo>
                <a:lnTo>
                  <a:pt x="2874518" y="640079"/>
                </a:lnTo>
                <a:lnTo>
                  <a:pt x="2874518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73" name="bg object 73"/>
          <p:cNvSpPr/>
          <p:nvPr/>
        </p:nvSpPr>
        <p:spPr>
          <a:xfrm>
            <a:off x="3160267" y="2432177"/>
            <a:ext cx="2874645" cy="640080"/>
          </a:xfrm>
          <a:custGeom>
            <a:avLst/>
            <a:gdLst/>
            <a:ahLst/>
            <a:cxnLst/>
            <a:rect l="l" t="t" r="r" b="b"/>
            <a:pathLst>
              <a:path w="2874645" h="640080">
                <a:moveTo>
                  <a:pt x="2874518" y="0"/>
                </a:moveTo>
                <a:lnTo>
                  <a:pt x="0" y="0"/>
                </a:lnTo>
                <a:lnTo>
                  <a:pt x="0" y="640079"/>
                </a:lnTo>
                <a:lnTo>
                  <a:pt x="2874518" y="640079"/>
                </a:lnTo>
                <a:lnTo>
                  <a:pt x="2874518" y="0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74" name="bg object 74"/>
          <p:cNvSpPr/>
          <p:nvPr/>
        </p:nvSpPr>
        <p:spPr>
          <a:xfrm>
            <a:off x="6034659" y="2432177"/>
            <a:ext cx="2874645" cy="640080"/>
          </a:xfrm>
          <a:custGeom>
            <a:avLst/>
            <a:gdLst/>
            <a:ahLst/>
            <a:cxnLst/>
            <a:rect l="l" t="t" r="r" b="b"/>
            <a:pathLst>
              <a:path w="2874645" h="640080">
                <a:moveTo>
                  <a:pt x="2874517" y="0"/>
                </a:moveTo>
                <a:lnTo>
                  <a:pt x="0" y="0"/>
                </a:lnTo>
                <a:lnTo>
                  <a:pt x="0" y="640079"/>
                </a:lnTo>
                <a:lnTo>
                  <a:pt x="2874517" y="640079"/>
                </a:lnTo>
                <a:lnTo>
                  <a:pt x="2874517" y="0"/>
                </a:lnTo>
                <a:close/>
              </a:path>
            </a:pathLst>
          </a:custGeom>
          <a:solidFill>
            <a:srgbClr val="94F5CE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75" name="bg object 75"/>
          <p:cNvSpPr/>
          <p:nvPr/>
        </p:nvSpPr>
        <p:spPr>
          <a:xfrm>
            <a:off x="8909176" y="2432177"/>
            <a:ext cx="2874645" cy="640080"/>
          </a:xfrm>
          <a:custGeom>
            <a:avLst/>
            <a:gdLst/>
            <a:ahLst/>
            <a:cxnLst/>
            <a:rect l="l" t="t" r="r" b="b"/>
            <a:pathLst>
              <a:path w="2874645" h="640080">
                <a:moveTo>
                  <a:pt x="2874518" y="0"/>
                </a:moveTo>
                <a:lnTo>
                  <a:pt x="0" y="0"/>
                </a:lnTo>
                <a:lnTo>
                  <a:pt x="0" y="640079"/>
                </a:lnTo>
                <a:lnTo>
                  <a:pt x="2874518" y="640079"/>
                </a:lnTo>
                <a:lnTo>
                  <a:pt x="2874518" y="0"/>
                </a:lnTo>
                <a:close/>
              </a:path>
            </a:pathLst>
          </a:custGeom>
          <a:solidFill>
            <a:srgbClr val="71FD96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76" name="bg object 76"/>
          <p:cNvSpPr/>
          <p:nvPr/>
        </p:nvSpPr>
        <p:spPr>
          <a:xfrm>
            <a:off x="285750" y="3072269"/>
            <a:ext cx="2874645" cy="2834640"/>
          </a:xfrm>
          <a:custGeom>
            <a:avLst/>
            <a:gdLst/>
            <a:ahLst/>
            <a:cxnLst/>
            <a:rect l="l" t="t" r="r" b="b"/>
            <a:pathLst>
              <a:path w="2874645" h="2834640">
                <a:moveTo>
                  <a:pt x="2874518" y="0"/>
                </a:moveTo>
                <a:lnTo>
                  <a:pt x="0" y="0"/>
                </a:lnTo>
                <a:lnTo>
                  <a:pt x="0" y="2834640"/>
                </a:lnTo>
                <a:lnTo>
                  <a:pt x="2874518" y="2834640"/>
                </a:lnTo>
                <a:lnTo>
                  <a:pt x="2874518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77" name="bg object 77"/>
          <p:cNvSpPr/>
          <p:nvPr/>
        </p:nvSpPr>
        <p:spPr>
          <a:xfrm>
            <a:off x="3160267" y="3072269"/>
            <a:ext cx="2874645" cy="2834640"/>
          </a:xfrm>
          <a:custGeom>
            <a:avLst/>
            <a:gdLst/>
            <a:ahLst/>
            <a:cxnLst/>
            <a:rect l="l" t="t" r="r" b="b"/>
            <a:pathLst>
              <a:path w="2874645" h="2834640">
                <a:moveTo>
                  <a:pt x="2874518" y="0"/>
                </a:moveTo>
                <a:lnTo>
                  <a:pt x="0" y="0"/>
                </a:lnTo>
                <a:lnTo>
                  <a:pt x="0" y="2834640"/>
                </a:lnTo>
                <a:lnTo>
                  <a:pt x="2874518" y="2834640"/>
                </a:lnTo>
                <a:lnTo>
                  <a:pt x="2874518" y="0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78" name="bg object 78"/>
          <p:cNvSpPr/>
          <p:nvPr/>
        </p:nvSpPr>
        <p:spPr>
          <a:xfrm>
            <a:off x="6034659" y="3072269"/>
            <a:ext cx="2874645" cy="2834640"/>
          </a:xfrm>
          <a:custGeom>
            <a:avLst/>
            <a:gdLst/>
            <a:ahLst/>
            <a:cxnLst/>
            <a:rect l="l" t="t" r="r" b="b"/>
            <a:pathLst>
              <a:path w="2874645" h="2834640">
                <a:moveTo>
                  <a:pt x="2874517" y="0"/>
                </a:moveTo>
                <a:lnTo>
                  <a:pt x="0" y="0"/>
                </a:lnTo>
                <a:lnTo>
                  <a:pt x="0" y="2834640"/>
                </a:lnTo>
                <a:lnTo>
                  <a:pt x="2874517" y="2834640"/>
                </a:lnTo>
                <a:lnTo>
                  <a:pt x="2874517" y="0"/>
                </a:lnTo>
                <a:close/>
              </a:path>
            </a:pathLst>
          </a:custGeom>
          <a:solidFill>
            <a:srgbClr val="94F5CE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79" name="bg object 79"/>
          <p:cNvSpPr/>
          <p:nvPr/>
        </p:nvSpPr>
        <p:spPr>
          <a:xfrm>
            <a:off x="8909176" y="3072269"/>
            <a:ext cx="2874645" cy="2834640"/>
          </a:xfrm>
          <a:custGeom>
            <a:avLst/>
            <a:gdLst/>
            <a:ahLst/>
            <a:cxnLst/>
            <a:rect l="l" t="t" r="r" b="b"/>
            <a:pathLst>
              <a:path w="2874645" h="2834640">
                <a:moveTo>
                  <a:pt x="2874518" y="0"/>
                </a:moveTo>
                <a:lnTo>
                  <a:pt x="0" y="0"/>
                </a:lnTo>
                <a:lnTo>
                  <a:pt x="0" y="2834640"/>
                </a:lnTo>
                <a:lnTo>
                  <a:pt x="2874518" y="2834640"/>
                </a:lnTo>
                <a:lnTo>
                  <a:pt x="2874518" y="0"/>
                </a:lnTo>
                <a:close/>
              </a:path>
            </a:pathLst>
          </a:custGeom>
          <a:solidFill>
            <a:srgbClr val="71FD96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80" name="bg object 80"/>
          <p:cNvSpPr/>
          <p:nvPr/>
        </p:nvSpPr>
        <p:spPr>
          <a:xfrm>
            <a:off x="3160267" y="1511426"/>
            <a:ext cx="5749290" cy="4402455"/>
          </a:xfrm>
          <a:custGeom>
            <a:avLst/>
            <a:gdLst/>
            <a:ahLst/>
            <a:cxnLst/>
            <a:rect l="l" t="t" r="r" b="b"/>
            <a:pathLst>
              <a:path w="5749290" h="4402455">
                <a:moveTo>
                  <a:pt x="0" y="901700"/>
                </a:moveTo>
                <a:lnTo>
                  <a:pt x="0" y="4401832"/>
                </a:lnTo>
              </a:path>
              <a:path w="5749290" h="4402455">
                <a:moveTo>
                  <a:pt x="2874391" y="0"/>
                </a:moveTo>
                <a:lnTo>
                  <a:pt x="2874391" y="4401832"/>
                </a:lnTo>
              </a:path>
              <a:path w="5749290" h="4402455">
                <a:moveTo>
                  <a:pt x="5748908" y="901700"/>
                </a:moveTo>
                <a:lnTo>
                  <a:pt x="5748908" y="4401832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81" name="bg object 81"/>
          <p:cNvSpPr/>
          <p:nvPr/>
        </p:nvSpPr>
        <p:spPr>
          <a:xfrm>
            <a:off x="279400" y="2432177"/>
            <a:ext cx="11510645" cy="0"/>
          </a:xfrm>
          <a:custGeom>
            <a:avLst/>
            <a:gdLst/>
            <a:ahLst/>
            <a:cxnLst/>
            <a:rect l="l" t="t" r="r" b="b"/>
            <a:pathLst>
              <a:path w="11510645">
                <a:moveTo>
                  <a:pt x="0" y="0"/>
                </a:moveTo>
                <a:lnTo>
                  <a:pt x="11510645" y="0"/>
                </a:lnTo>
              </a:path>
            </a:pathLst>
          </a:custGeom>
          <a:ln w="381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82" name="bg object 82"/>
          <p:cNvSpPr/>
          <p:nvPr/>
        </p:nvSpPr>
        <p:spPr>
          <a:xfrm>
            <a:off x="279400" y="1511426"/>
            <a:ext cx="11510645" cy="4402455"/>
          </a:xfrm>
          <a:custGeom>
            <a:avLst/>
            <a:gdLst/>
            <a:ahLst/>
            <a:cxnLst/>
            <a:rect l="l" t="t" r="r" b="b"/>
            <a:pathLst>
              <a:path w="11510645" h="4402455">
                <a:moveTo>
                  <a:pt x="0" y="1560830"/>
                </a:moveTo>
                <a:lnTo>
                  <a:pt x="11510645" y="1560830"/>
                </a:lnTo>
              </a:path>
              <a:path w="11510645" h="4402455">
                <a:moveTo>
                  <a:pt x="6350" y="0"/>
                </a:moveTo>
                <a:lnTo>
                  <a:pt x="6350" y="4401832"/>
                </a:lnTo>
              </a:path>
              <a:path w="11510645" h="4402455">
                <a:moveTo>
                  <a:pt x="11504295" y="0"/>
                </a:moveTo>
                <a:lnTo>
                  <a:pt x="11504295" y="4401832"/>
                </a:lnTo>
              </a:path>
              <a:path w="11510645" h="4402455">
                <a:moveTo>
                  <a:pt x="0" y="6350"/>
                </a:moveTo>
                <a:lnTo>
                  <a:pt x="11510645" y="6350"/>
                </a:lnTo>
              </a:path>
              <a:path w="11510645" h="4402455">
                <a:moveTo>
                  <a:pt x="0" y="4395482"/>
                </a:moveTo>
                <a:lnTo>
                  <a:pt x="11510645" y="4395482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rgbClr val="660066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4/12/2023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056074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rgbClr val="660066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4/12/2023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604442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523" y="301752"/>
            <a:ext cx="12192000" cy="9144"/>
          </a:xfrm>
          <a:prstGeom prst="rect">
            <a:avLst/>
          </a:prstGeom>
        </p:spPr>
      </p:pic>
      <p:pic>
        <p:nvPicPr>
          <p:cNvPr id="17" name="bg object 17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523" y="606551"/>
            <a:ext cx="12192000" cy="9144"/>
          </a:xfrm>
          <a:prstGeom prst="rect">
            <a:avLst/>
          </a:prstGeom>
        </p:spPr>
      </p:pic>
      <p:pic>
        <p:nvPicPr>
          <p:cNvPr id="18" name="bg object 18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523" y="911352"/>
            <a:ext cx="12192000" cy="9144"/>
          </a:xfrm>
          <a:prstGeom prst="rect">
            <a:avLst/>
          </a:prstGeom>
        </p:spPr>
      </p:pic>
      <p:pic>
        <p:nvPicPr>
          <p:cNvPr id="19" name="bg object 19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523" y="1216152"/>
            <a:ext cx="12192000" cy="9144"/>
          </a:xfrm>
          <a:prstGeom prst="rect">
            <a:avLst/>
          </a:prstGeom>
        </p:spPr>
      </p:pic>
      <p:pic>
        <p:nvPicPr>
          <p:cNvPr id="20" name="bg object 20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523" y="1520952"/>
            <a:ext cx="12192000" cy="9144"/>
          </a:xfrm>
          <a:prstGeom prst="rect">
            <a:avLst/>
          </a:prstGeom>
        </p:spPr>
      </p:pic>
      <p:pic>
        <p:nvPicPr>
          <p:cNvPr id="21" name="bg object 21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523" y="1825751"/>
            <a:ext cx="12192000" cy="9144"/>
          </a:xfrm>
          <a:prstGeom prst="rect">
            <a:avLst/>
          </a:prstGeom>
        </p:spPr>
      </p:pic>
      <p:pic>
        <p:nvPicPr>
          <p:cNvPr id="22" name="bg object 2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523" y="2130551"/>
            <a:ext cx="12192000" cy="9144"/>
          </a:xfrm>
          <a:prstGeom prst="rect">
            <a:avLst/>
          </a:prstGeom>
        </p:spPr>
      </p:pic>
      <p:pic>
        <p:nvPicPr>
          <p:cNvPr id="23" name="bg object 2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523" y="2435351"/>
            <a:ext cx="12192000" cy="9144"/>
          </a:xfrm>
          <a:prstGeom prst="rect">
            <a:avLst/>
          </a:prstGeom>
        </p:spPr>
      </p:pic>
      <p:pic>
        <p:nvPicPr>
          <p:cNvPr id="24" name="bg object 2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523" y="2740151"/>
            <a:ext cx="12192000" cy="9144"/>
          </a:xfrm>
          <a:prstGeom prst="rect">
            <a:avLst/>
          </a:prstGeom>
        </p:spPr>
      </p:pic>
      <p:pic>
        <p:nvPicPr>
          <p:cNvPr id="25" name="bg object 2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523" y="3044951"/>
            <a:ext cx="12192000" cy="9144"/>
          </a:xfrm>
          <a:prstGeom prst="rect">
            <a:avLst/>
          </a:prstGeom>
        </p:spPr>
      </p:pic>
      <p:pic>
        <p:nvPicPr>
          <p:cNvPr id="26" name="bg object 2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523" y="3349752"/>
            <a:ext cx="12192000" cy="9144"/>
          </a:xfrm>
          <a:prstGeom prst="rect">
            <a:avLst/>
          </a:prstGeom>
        </p:spPr>
      </p:pic>
      <p:pic>
        <p:nvPicPr>
          <p:cNvPr id="27" name="bg object 27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523" y="3654552"/>
            <a:ext cx="12192000" cy="9143"/>
          </a:xfrm>
          <a:prstGeom prst="rect">
            <a:avLst/>
          </a:prstGeom>
        </p:spPr>
      </p:pic>
      <p:pic>
        <p:nvPicPr>
          <p:cNvPr id="28" name="bg object 28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523" y="3959352"/>
            <a:ext cx="12192000" cy="9143"/>
          </a:xfrm>
          <a:prstGeom prst="rect">
            <a:avLst/>
          </a:prstGeom>
        </p:spPr>
      </p:pic>
      <p:pic>
        <p:nvPicPr>
          <p:cNvPr id="29" name="bg object 29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523" y="4264152"/>
            <a:ext cx="12192000" cy="9143"/>
          </a:xfrm>
          <a:prstGeom prst="rect">
            <a:avLst/>
          </a:prstGeom>
        </p:spPr>
      </p:pic>
      <p:pic>
        <p:nvPicPr>
          <p:cNvPr id="30" name="bg object 30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523" y="4568952"/>
            <a:ext cx="12192000" cy="9143"/>
          </a:xfrm>
          <a:prstGeom prst="rect">
            <a:avLst/>
          </a:prstGeom>
        </p:spPr>
      </p:pic>
      <p:pic>
        <p:nvPicPr>
          <p:cNvPr id="31" name="bg object 31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523" y="4873752"/>
            <a:ext cx="12192000" cy="9143"/>
          </a:xfrm>
          <a:prstGeom prst="rect">
            <a:avLst/>
          </a:prstGeom>
        </p:spPr>
      </p:pic>
      <p:pic>
        <p:nvPicPr>
          <p:cNvPr id="32" name="bg object 3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523" y="5178552"/>
            <a:ext cx="12192000" cy="9143"/>
          </a:xfrm>
          <a:prstGeom prst="rect">
            <a:avLst/>
          </a:prstGeom>
        </p:spPr>
      </p:pic>
      <p:pic>
        <p:nvPicPr>
          <p:cNvPr id="33" name="bg object 3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523" y="5483352"/>
            <a:ext cx="12192000" cy="9143"/>
          </a:xfrm>
          <a:prstGeom prst="rect">
            <a:avLst/>
          </a:prstGeom>
        </p:spPr>
      </p:pic>
      <p:pic>
        <p:nvPicPr>
          <p:cNvPr id="34" name="bg object 3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523" y="5788152"/>
            <a:ext cx="12192000" cy="9143"/>
          </a:xfrm>
          <a:prstGeom prst="rect">
            <a:avLst/>
          </a:prstGeom>
        </p:spPr>
      </p:pic>
      <p:pic>
        <p:nvPicPr>
          <p:cNvPr id="35" name="bg object 3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523" y="6092952"/>
            <a:ext cx="12192000" cy="9143"/>
          </a:xfrm>
          <a:prstGeom prst="rect">
            <a:avLst/>
          </a:prstGeom>
        </p:spPr>
      </p:pic>
      <p:pic>
        <p:nvPicPr>
          <p:cNvPr id="36" name="bg object 3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523" y="6397752"/>
            <a:ext cx="12192000" cy="9143"/>
          </a:xfrm>
          <a:prstGeom prst="rect">
            <a:avLst/>
          </a:prstGeom>
        </p:spPr>
      </p:pic>
      <p:pic>
        <p:nvPicPr>
          <p:cNvPr id="37" name="bg object 37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523" y="6702552"/>
            <a:ext cx="12192000" cy="9144"/>
          </a:xfrm>
          <a:prstGeom prst="rect">
            <a:avLst/>
          </a:prstGeom>
        </p:spPr>
      </p:pic>
      <p:pic>
        <p:nvPicPr>
          <p:cNvPr id="38" name="bg object 38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02335" y="1523"/>
            <a:ext cx="9143" cy="6857999"/>
          </a:xfrm>
          <a:prstGeom prst="rect">
            <a:avLst/>
          </a:prstGeom>
        </p:spPr>
      </p:pic>
      <p:pic>
        <p:nvPicPr>
          <p:cNvPr id="39" name="bg object 39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810768" y="1523"/>
            <a:ext cx="9143" cy="6857999"/>
          </a:xfrm>
          <a:prstGeom prst="rect">
            <a:avLst/>
          </a:prstGeom>
        </p:spPr>
      </p:pic>
      <p:pic>
        <p:nvPicPr>
          <p:cNvPr id="40" name="bg object 40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216151" y="1523"/>
            <a:ext cx="9143" cy="6857999"/>
          </a:xfrm>
          <a:prstGeom prst="rect">
            <a:avLst/>
          </a:prstGeom>
        </p:spPr>
      </p:pic>
      <p:pic>
        <p:nvPicPr>
          <p:cNvPr id="41" name="bg object 41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621535" y="1523"/>
            <a:ext cx="9143" cy="6857999"/>
          </a:xfrm>
          <a:prstGeom prst="rect">
            <a:avLst/>
          </a:prstGeom>
        </p:spPr>
      </p:pic>
      <p:pic>
        <p:nvPicPr>
          <p:cNvPr id="42" name="bg object 42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2029968" y="1523"/>
            <a:ext cx="9143" cy="6857999"/>
          </a:xfrm>
          <a:prstGeom prst="rect">
            <a:avLst/>
          </a:prstGeom>
        </p:spPr>
      </p:pic>
      <p:pic>
        <p:nvPicPr>
          <p:cNvPr id="43" name="bg object 43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2435351" y="1523"/>
            <a:ext cx="9143" cy="6857999"/>
          </a:xfrm>
          <a:prstGeom prst="rect">
            <a:avLst/>
          </a:prstGeom>
        </p:spPr>
      </p:pic>
      <p:pic>
        <p:nvPicPr>
          <p:cNvPr id="44" name="bg object 4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840735" y="1523"/>
            <a:ext cx="9143" cy="6857999"/>
          </a:xfrm>
          <a:prstGeom prst="rect">
            <a:avLst/>
          </a:prstGeom>
        </p:spPr>
      </p:pic>
      <p:pic>
        <p:nvPicPr>
          <p:cNvPr id="45" name="bg object 45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3249168" y="1523"/>
            <a:ext cx="9143" cy="6857999"/>
          </a:xfrm>
          <a:prstGeom prst="rect">
            <a:avLst/>
          </a:prstGeom>
        </p:spPr>
      </p:pic>
      <p:pic>
        <p:nvPicPr>
          <p:cNvPr id="46" name="bg object 46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3654552" y="1523"/>
            <a:ext cx="9144" cy="6857999"/>
          </a:xfrm>
          <a:prstGeom prst="rect">
            <a:avLst/>
          </a:prstGeom>
        </p:spPr>
      </p:pic>
      <p:pic>
        <p:nvPicPr>
          <p:cNvPr id="47" name="bg object 4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059935" y="1523"/>
            <a:ext cx="9143" cy="6857999"/>
          </a:xfrm>
          <a:prstGeom prst="rect">
            <a:avLst/>
          </a:prstGeom>
        </p:spPr>
      </p:pic>
      <p:pic>
        <p:nvPicPr>
          <p:cNvPr id="48" name="bg object 48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4468368" y="1523"/>
            <a:ext cx="9144" cy="6857999"/>
          </a:xfrm>
          <a:prstGeom prst="rect">
            <a:avLst/>
          </a:prstGeom>
        </p:spPr>
      </p:pic>
      <p:pic>
        <p:nvPicPr>
          <p:cNvPr id="49" name="bg object 49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4873752" y="1523"/>
            <a:ext cx="9144" cy="6857999"/>
          </a:xfrm>
          <a:prstGeom prst="rect">
            <a:avLst/>
          </a:prstGeom>
        </p:spPr>
      </p:pic>
      <p:pic>
        <p:nvPicPr>
          <p:cNvPr id="50" name="bg object 50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279135" y="1523"/>
            <a:ext cx="9143" cy="6857999"/>
          </a:xfrm>
          <a:prstGeom prst="rect">
            <a:avLst/>
          </a:prstGeom>
        </p:spPr>
      </p:pic>
      <p:pic>
        <p:nvPicPr>
          <p:cNvPr id="51" name="bg object 51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5687568" y="1523"/>
            <a:ext cx="9144" cy="6857999"/>
          </a:xfrm>
          <a:prstGeom prst="rect">
            <a:avLst/>
          </a:prstGeom>
        </p:spPr>
      </p:pic>
      <p:pic>
        <p:nvPicPr>
          <p:cNvPr id="52" name="bg object 52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6092952" y="1523"/>
            <a:ext cx="9144" cy="6857999"/>
          </a:xfrm>
          <a:prstGeom prst="rect">
            <a:avLst/>
          </a:prstGeom>
        </p:spPr>
      </p:pic>
      <p:pic>
        <p:nvPicPr>
          <p:cNvPr id="53" name="bg object 5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6498335" y="1523"/>
            <a:ext cx="9143" cy="6857999"/>
          </a:xfrm>
          <a:prstGeom prst="rect">
            <a:avLst/>
          </a:prstGeom>
        </p:spPr>
      </p:pic>
      <p:pic>
        <p:nvPicPr>
          <p:cNvPr id="54" name="bg object 54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6906767" y="1523"/>
            <a:ext cx="9143" cy="6857999"/>
          </a:xfrm>
          <a:prstGeom prst="rect">
            <a:avLst/>
          </a:prstGeom>
        </p:spPr>
      </p:pic>
      <p:pic>
        <p:nvPicPr>
          <p:cNvPr id="55" name="bg object 55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7312152" y="1523"/>
            <a:ext cx="9144" cy="6857999"/>
          </a:xfrm>
          <a:prstGeom prst="rect">
            <a:avLst/>
          </a:prstGeom>
        </p:spPr>
      </p:pic>
      <p:pic>
        <p:nvPicPr>
          <p:cNvPr id="56" name="bg object 56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717535" y="1523"/>
            <a:ext cx="9144" cy="6857999"/>
          </a:xfrm>
          <a:prstGeom prst="rect">
            <a:avLst/>
          </a:prstGeom>
        </p:spPr>
      </p:pic>
      <p:pic>
        <p:nvPicPr>
          <p:cNvPr id="57" name="bg object 57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8125967" y="1523"/>
            <a:ext cx="9143" cy="6857999"/>
          </a:xfrm>
          <a:prstGeom prst="rect">
            <a:avLst/>
          </a:prstGeom>
        </p:spPr>
      </p:pic>
      <p:pic>
        <p:nvPicPr>
          <p:cNvPr id="58" name="bg object 58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8531352" y="1523"/>
            <a:ext cx="9144" cy="6857999"/>
          </a:xfrm>
          <a:prstGeom prst="rect">
            <a:avLst/>
          </a:prstGeom>
        </p:spPr>
      </p:pic>
      <p:pic>
        <p:nvPicPr>
          <p:cNvPr id="59" name="bg object 59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8936735" y="1523"/>
            <a:ext cx="9144" cy="6857999"/>
          </a:xfrm>
          <a:prstGeom prst="rect">
            <a:avLst/>
          </a:prstGeom>
        </p:spPr>
      </p:pic>
      <p:pic>
        <p:nvPicPr>
          <p:cNvPr id="60" name="bg object 60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9345167" y="1523"/>
            <a:ext cx="9143" cy="6857999"/>
          </a:xfrm>
          <a:prstGeom prst="rect">
            <a:avLst/>
          </a:prstGeom>
        </p:spPr>
      </p:pic>
      <p:pic>
        <p:nvPicPr>
          <p:cNvPr id="61" name="bg object 61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9750552" y="1523"/>
            <a:ext cx="9144" cy="6857999"/>
          </a:xfrm>
          <a:prstGeom prst="rect">
            <a:avLst/>
          </a:prstGeom>
        </p:spPr>
      </p:pic>
      <p:pic>
        <p:nvPicPr>
          <p:cNvPr id="62" name="bg object 62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0155935" y="1523"/>
            <a:ext cx="9144" cy="6857999"/>
          </a:xfrm>
          <a:prstGeom prst="rect">
            <a:avLst/>
          </a:prstGeom>
        </p:spPr>
      </p:pic>
      <p:pic>
        <p:nvPicPr>
          <p:cNvPr id="63" name="bg object 63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0564367" y="1523"/>
            <a:ext cx="9143" cy="6857999"/>
          </a:xfrm>
          <a:prstGeom prst="rect">
            <a:avLst/>
          </a:prstGeom>
        </p:spPr>
      </p:pic>
      <p:pic>
        <p:nvPicPr>
          <p:cNvPr id="64" name="bg object 64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11155680" y="0"/>
            <a:ext cx="9144" cy="6825994"/>
          </a:xfrm>
          <a:prstGeom prst="rect">
            <a:avLst/>
          </a:prstGeom>
        </p:spPr>
      </p:pic>
      <p:pic>
        <p:nvPicPr>
          <p:cNvPr id="65" name="bg object 65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11478767" y="0"/>
            <a:ext cx="9143" cy="6786370"/>
          </a:xfrm>
          <a:prstGeom prst="rect">
            <a:avLst/>
          </a:prstGeom>
        </p:spPr>
      </p:pic>
      <p:pic>
        <p:nvPicPr>
          <p:cNvPr id="66" name="bg object 66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1783567" y="1523"/>
            <a:ext cx="9143" cy="6857999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4/12/2023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58640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8D917-0E10-4C1E-9991-CA6F671DC520}" type="datetimeFigureOut">
              <a:rPr lang="ru-RU" smtClean="0"/>
              <a:t>12.04.2023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3CCE9-3A94-4BB4-9DC5-817803330C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6388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8D917-0E10-4C1E-9991-CA6F671DC520}" type="datetimeFigureOut">
              <a:rPr lang="ru-RU" smtClean="0"/>
              <a:t>12.04.2023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3CCE9-3A94-4BB4-9DC5-817803330C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79844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8D917-0E10-4C1E-9991-CA6F671DC520}" type="datetimeFigureOut">
              <a:rPr lang="ru-RU" smtClean="0"/>
              <a:t>12.04.2023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3CCE9-3A94-4BB4-9DC5-817803330C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52840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8D917-0E10-4C1E-9991-CA6F671DC520}" type="datetimeFigureOut">
              <a:rPr lang="ru-RU" smtClean="0"/>
              <a:t>12.04.2023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3CCE9-3A94-4BB4-9DC5-817803330C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8632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8D917-0E10-4C1E-9991-CA6F671DC520}" type="datetimeFigureOut">
              <a:rPr lang="ru-RU" smtClean="0"/>
              <a:t>12.04.2023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3CCE9-3A94-4BB4-9DC5-817803330C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76505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8D917-0E10-4C1E-9991-CA6F671DC520}" type="datetimeFigureOut">
              <a:rPr lang="ru-RU" smtClean="0"/>
              <a:t>12.04.2023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3CCE9-3A94-4BB4-9DC5-817803330C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693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8D917-0E10-4C1E-9991-CA6F671DC520}" type="datetimeFigureOut">
              <a:rPr lang="ru-RU" smtClean="0"/>
              <a:t>12.04.2023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3CCE9-3A94-4BB4-9DC5-817803330C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36938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8D917-0E10-4C1E-9991-CA6F671DC520}" type="datetimeFigureOut">
              <a:rPr lang="ru-RU" smtClean="0"/>
              <a:t>12.04.2023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3CCE9-3A94-4BB4-9DC5-817803330C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1500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14.xml"/><Relationship Id="rId7" Type="http://schemas.openxmlformats.org/officeDocument/2006/relationships/image" Target="../media/image1.png"/><Relationship Id="rId12" Type="http://schemas.openxmlformats.org/officeDocument/2006/relationships/image" Target="../media/image6.png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theme" Target="../theme/theme2.xml"/><Relationship Id="rId11" Type="http://schemas.openxmlformats.org/officeDocument/2006/relationships/image" Target="../media/image5.png"/><Relationship Id="rId5" Type="http://schemas.openxmlformats.org/officeDocument/2006/relationships/slideLayout" Target="../slideLayouts/slideLayout16.xml"/><Relationship Id="rId10" Type="http://schemas.openxmlformats.org/officeDocument/2006/relationships/image" Target="../media/image4.png"/><Relationship Id="rId4" Type="http://schemas.openxmlformats.org/officeDocument/2006/relationships/slideLayout" Target="../slideLayouts/slideLayout15.xml"/><Relationship Id="rId9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58D917-0E10-4C1E-9991-CA6F671DC520}" type="datetimeFigureOut">
              <a:rPr lang="ru-RU" smtClean="0"/>
              <a:t>12.04.2023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43CCE9-3A94-4BB4-9DC5-817803330C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87663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1523" y="301752"/>
            <a:ext cx="12192000" cy="9144"/>
          </a:xfrm>
          <a:prstGeom prst="rect">
            <a:avLst/>
          </a:prstGeom>
        </p:spPr>
      </p:pic>
      <p:pic>
        <p:nvPicPr>
          <p:cNvPr id="17" name="bg object 17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1523" y="606551"/>
            <a:ext cx="12192000" cy="9144"/>
          </a:xfrm>
          <a:prstGeom prst="rect">
            <a:avLst/>
          </a:prstGeom>
        </p:spPr>
      </p:pic>
      <p:pic>
        <p:nvPicPr>
          <p:cNvPr id="18" name="bg object 18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1523" y="911352"/>
            <a:ext cx="12192000" cy="9144"/>
          </a:xfrm>
          <a:prstGeom prst="rect">
            <a:avLst/>
          </a:prstGeom>
        </p:spPr>
      </p:pic>
      <p:pic>
        <p:nvPicPr>
          <p:cNvPr id="19" name="bg object 19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1523" y="1216152"/>
            <a:ext cx="12192000" cy="9144"/>
          </a:xfrm>
          <a:prstGeom prst="rect">
            <a:avLst/>
          </a:prstGeom>
        </p:spPr>
      </p:pic>
      <p:pic>
        <p:nvPicPr>
          <p:cNvPr id="20" name="bg object 20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1523" y="1520952"/>
            <a:ext cx="12192000" cy="9144"/>
          </a:xfrm>
          <a:prstGeom prst="rect">
            <a:avLst/>
          </a:prstGeom>
        </p:spPr>
      </p:pic>
      <p:pic>
        <p:nvPicPr>
          <p:cNvPr id="21" name="bg object 21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1523" y="1825751"/>
            <a:ext cx="12192000" cy="9144"/>
          </a:xfrm>
          <a:prstGeom prst="rect">
            <a:avLst/>
          </a:prstGeom>
        </p:spPr>
      </p:pic>
      <p:pic>
        <p:nvPicPr>
          <p:cNvPr id="22" name="bg object 22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1523" y="2130551"/>
            <a:ext cx="12192000" cy="9144"/>
          </a:xfrm>
          <a:prstGeom prst="rect">
            <a:avLst/>
          </a:prstGeom>
        </p:spPr>
      </p:pic>
      <p:pic>
        <p:nvPicPr>
          <p:cNvPr id="23" name="bg object 23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1523" y="2435351"/>
            <a:ext cx="12192000" cy="9144"/>
          </a:xfrm>
          <a:prstGeom prst="rect">
            <a:avLst/>
          </a:prstGeom>
        </p:spPr>
      </p:pic>
      <p:pic>
        <p:nvPicPr>
          <p:cNvPr id="24" name="bg object 24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1523" y="2740151"/>
            <a:ext cx="12192000" cy="9144"/>
          </a:xfrm>
          <a:prstGeom prst="rect">
            <a:avLst/>
          </a:prstGeom>
        </p:spPr>
      </p:pic>
      <p:pic>
        <p:nvPicPr>
          <p:cNvPr id="25" name="bg object 25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1523" y="3044951"/>
            <a:ext cx="12192000" cy="9144"/>
          </a:xfrm>
          <a:prstGeom prst="rect">
            <a:avLst/>
          </a:prstGeom>
        </p:spPr>
      </p:pic>
      <p:pic>
        <p:nvPicPr>
          <p:cNvPr id="26" name="bg object 2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1523" y="3349752"/>
            <a:ext cx="12192000" cy="9144"/>
          </a:xfrm>
          <a:prstGeom prst="rect">
            <a:avLst/>
          </a:prstGeom>
        </p:spPr>
      </p:pic>
      <p:pic>
        <p:nvPicPr>
          <p:cNvPr id="27" name="bg object 27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1523" y="3654552"/>
            <a:ext cx="12192000" cy="9143"/>
          </a:xfrm>
          <a:prstGeom prst="rect">
            <a:avLst/>
          </a:prstGeom>
        </p:spPr>
      </p:pic>
      <p:pic>
        <p:nvPicPr>
          <p:cNvPr id="28" name="bg object 28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1523" y="3959352"/>
            <a:ext cx="12192000" cy="9143"/>
          </a:xfrm>
          <a:prstGeom prst="rect">
            <a:avLst/>
          </a:prstGeom>
        </p:spPr>
      </p:pic>
      <p:pic>
        <p:nvPicPr>
          <p:cNvPr id="29" name="bg object 29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1523" y="4264152"/>
            <a:ext cx="12192000" cy="9143"/>
          </a:xfrm>
          <a:prstGeom prst="rect">
            <a:avLst/>
          </a:prstGeom>
        </p:spPr>
      </p:pic>
      <p:pic>
        <p:nvPicPr>
          <p:cNvPr id="30" name="bg object 30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1523" y="4568952"/>
            <a:ext cx="12192000" cy="9143"/>
          </a:xfrm>
          <a:prstGeom prst="rect">
            <a:avLst/>
          </a:prstGeom>
        </p:spPr>
      </p:pic>
      <p:pic>
        <p:nvPicPr>
          <p:cNvPr id="31" name="bg object 31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1523" y="4873752"/>
            <a:ext cx="12192000" cy="9143"/>
          </a:xfrm>
          <a:prstGeom prst="rect">
            <a:avLst/>
          </a:prstGeom>
        </p:spPr>
      </p:pic>
      <p:pic>
        <p:nvPicPr>
          <p:cNvPr id="32" name="bg object 32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1523" y="5178552"/>
            <a:ext cx="12192000" cy="9143"/>
          </a:xfrm>
          <a:prstGeom prst="rect">
            <a:avLst/>
          </a:prstGeom>
        </p:spPr>
      </p:pic>
      <p:pic>
        <p:nvPicPr>
          <p:cNvPr id="33" name="bg object 33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1523" y="5483352"/>
            <a:ext cx="12192000" cy="9143"/>
          </a:xfrm>
          <a:prstGeom prst="rect">
            <a:avLst/>
          </a:prstGeom>
        </p:spPr>
      </p:pic>
      <p:pic>
        <p:nvPicPr>
          <p:cNvPr id="34" name="bg object 34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1523" y="5788152"/>
            <a:ext cx="12192000" cy="9143"/>
          </a:xfrm>
          <a:prstGeom prst="rect">
            <a:avLst/>
          </a:prstGeom>
        </p:spPr>
      </p:pic>
      <p:pic>
        <p:nvPicPr>
          <p:cNvPr id="35" name="bg object 35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1523" y="6092952"/>
            <a:ext cx="12192000" cy="9143"/>
          </a:xfrm>
          <a:prstGeom prst="rect">
            <a:avLst/>
          </a:prstGeom>
        </p:spPr>
      </p:pic>
      <p:pic>
        <p:nvPicPr>
          <p:cNvPr id="36" name="bg object 3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1523" y="6397752"/>
            <a:ext cx="12192000" cy="9143"/>
          </a:xfrm>
          <a:prstGeom prst="rect">
            <a:avLst/>
          </a:prstGeom>
        </p:spPr>
      </p:pic>
      <p:pic>
        <p:nvPicPr>
          <p:cNvPr id="37" name="bg object 37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1523" y="6702552"/>
            <a:ext cx="12192000" cy="9144"/>
          </a:xfrm>
          <a:prstGeom prst="rect">
            <a:avLst/>
          </a:prstGeom>
        </p:spPr>
      </p:pic>
      <p:pic>
        <p:nvPicPr>
          <p:cNvPr id="38" name="bg object 38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402335" y="1523"/>
            <a:ext cx="9143" cy="6857999"/>
          </a:xfrm>
          <a:prstGeom prst="rect">
            <a:avLst/>
          </a:prstGeom>
        </p:spPr>
      </p:pic>
      <p:pic>
        <p:nvPicPr>
          <p:cNvPr id="39" name="bg object 39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810768" y="1523"/>
            <a:ext cx="9143" cy="6857999"/>
          </a:xfrm>
          <a:prstGeom prst="rect">
            <a:avLst/>
          </a:prstGeom>
        </p:spPr>
      </p:pic>
      <p:pic>
        <p:nvPicPr>
          <p:cNvPr id="40" name="bg object 40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1216151" y="1523"/>
            <a:ext cx="9143" cy="6857999"/>
          </a:xfrm>
          <a:prstGeom prst="rect">
            <a:avLst/>
          </a:prstGeom>
        </p:spPr>
      </p:pic>
      <p:pic>
        <p:nvPicPr>
          <p:cNvPr id="41" name="bg object 41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1621535" y="1523"/>
            <a:ext cx="9143" cy="6857999"/>
          </a:xfrm>
          <a:prstGeom prst="rect">
            <a:avLst/>
          </a:prstGeom>
        </p:spPr>
      </p:pic>
      <p:pic>
        <p:nvPicPr>
          <p:cNvPr id="42" name="bg object 42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2029968" y="1523"/>
            <a:ext cx="9143" cy="6857999"/>
          </a:xfrm>
          <a:prstGeom prst="rect">
            <a:avLst/>
          </a:prstGeom>
        </p:spPr>
      </p:pic>
      <p:pic>
        <p:nvPicPr>
          <p:cNvPr id="43" name="bg object 43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2435351" y="1523"/>
            <a:ext cx="9143" cy="6857999"/>
          </a:xfrm>
          <a:prstGeom prst="rect">
            <a:avLst/>
          </a:prstGeom>
        </p:spPr>
      </p:pic>
      <p:pic>
        <p:nvPicPr>
          <p:cNvPr id="44" name="bg object 44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2840735" y="1523"/>
            <a:ext cx="9143" cy="6857999"/>
          </a:xfrm>
          <a:prstGeom prst="rect">
            <a:avLst/>
          </a:prstGeom>
        </p:spPr>
      </p:pic>
      <p:pic>
        <p:nvPicPr>
          <p:cNvPr id="45" name="bg object 45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3249168" y="1523"/>
            <a:ext cx="9143" cy="6857999"/>
          </a:xfrm>
          <a:prstGeom prst="rect">
            <a:avLst/>
          </a:prstGeom>
        </p:spPr>
      </p:pic>
      <p:pic>
        <p:nvPicPr>
          <p:cNvPr id="46" name="bg object 46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3654552" y="1523"/>
            <a:ext cx="9144" cy="6857999"/>
          </a:xfrm>
          <a:prstGeom prst="rect">
            <a:avLst/>
          </a:prstGeom>
        </p:spPr>
      </p:pic>
      <p:pic>
        <p:nvPicPr>
          <p:cNvPr id="47" name="bg object 47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4059935" y="1523"/>
            <a:ext cx="9143" cy="6857999"/>
          </a:xfrm>
          <a:prstGeom prst="rect">
            <a:avLst/>
          </a:prstGeom>
        </p:spPr>
      </p:pic>
      <p:pic>
        <p:nvPicPr>
          <p:cNvPr id="48" name="bg object 48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4468368" y="1523"/>
            <a:ext cx="9144" cy="6857999"/>
          </a:xfrm>
          <a:prstGeom prst="rect">
            <a:avLst/>
          </a:prstGeom>
        </p:spPr>
      </p:pic>
      <p:pic>
        <p:nvPicPr>
          <p:cNvPr id="49" name="bg object 49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4873752" y="1523"/>
            <a:ext cx="9144" cy="6857999"/>
          </a:xfrm>
          <a:prstGeom prst="rect">
            <a:avLst/>
          </a:prstGeom>
        </p:spPr>
      </p:pic>
      <p:pic>
        <p:nvPicPr>
          <p:cNvPr id="50" name="bg object 50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5279135" y="1523"/>
            <a:ext cx="9143" cy="6857999"/>
          </a:xfrm>
          <a:prstGeom prst="rect">
            <a:avLst/>
          </a:prstGeom>
        </p:spPr>
      </p:pic>
      <p:pic>
        <p:nvPicPr>
          <p:cNvPr id="51" name="bg object 51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5687568" y="1523"/>
            <a:ext cx="9144" cy="6857999"/>
          </a:xfrm>
          <a:prstGeom prst="rect">
            <a:avLst/>
          </a:prstGeom>
        </p:spPr>
      </p:pic>
      <p:pic>
        <p:nvPicPr>
          <p:cNvPr id="52" name="bg object 52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6092952" y="1523"/>
            <a:ext cx="9144" cy="6857999"/>
          </a:xfrm>
          <a:prstGeom prst="rect">
            <a:avLst/>
          </a:prstGeom>
        </p:spPr>
      </p:pic>
      <p:pic>
        <p:nvPicPr>
          <p:cNvPr id="53" name="bg object 53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6498335" y="1523"/>
            <a:ext cx="9143" cy="6857999"/>
          </a:xfrm>
          <a:prstGeom prst="rect">
            <a:avLst/>
          </a:prstGeom>
        </p:spPr>
      </p:pic>
      <p:pic>
        <p:nvPicPr>
          <p:cNvPr id="54" name="bg object 54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6906767" y="1523"/>
            <a:ext cx="9143" cy="6857999"/>
          </a:xfrm>
          <a:prstGeom prst="rect">
            <a:avLst/>
          </a:prstGeom>
        </p:spPr>
      </p:pic>
      <p:pic>
        <p:nvPicPr>
          <p:cNvPr id="55" name="bg object 55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7312152" y="1523"/>
            <a:ext cx="9144" cy="6857999"/>
          </a:xfrm>
          <a:prstGeom prst="rect">
            <a:avLst/>
          </a:prstGeom>
        </p:spPr>
      </p:pic>
      <p:pic>
        <p:nvPicPr>
          <p:cNvPr id="56" name="bg object 56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7717535" y="1523"/>
            <a:ext cx="9144" cy="6857999"/>
          </a:xfrm>
          <a:prstGeom prst="rect">
            <a:avLst/>
          </a:prstGeom>
        </p:spPr>
      </p:pic>
      <p:pic>
        <p:nvPicPr>
          <p:cNvPr id="57" name="bg object 57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8125967" y="1523"/>
            <a:ext cx="9143" cy="6857999"/>
          </a:xfrm>
          <a:prstGeom prst="rect">
            <a:avLst/>
          </a:prstGeom>
        </p:spPr>
      </p:pic>
      <p:pic>
        <p:nvPicPr>
          <p:cNvPr id="58" name="bg object 58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8531352" y="1523"/>
            <a:ext cx="9144" cy="6857999"/>
          </a:xfrm>
          <a:prstGeom prst="rect">
            <a:avLst/>
          </a:prstGeom>
        </p:spPr>
      </p:pic>
      <p:pic>
        <p:nvPicPr>
          <p:cNvPr id="59" name="bg object 59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8936735" y="1523"/>
            <a:ext cx="9144" cy="6857999"/>
          </a:xfrm>
          <a:prstGeom prst="rect">
            <a:avLst/>
          </a:prstGeom>
        </p:spPr>
      </p:pic>
      <p:pic>
        <p:nvPicPr>
          <p:cNvPr id="60" name="bg object 60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9345167" y="1523"/>
            <a:ext cx="9143" cy="6857999"/>
          </a:xfrm>
          <a:prstGeom prst="rect">
            <a:avLst/>
          </a:prstGeom>
        </p:spPr>
      </p:pic>
      <p:pic>
        <p:nvPicPr>
          <p:cNvPr id="61" name="bg object 61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9750552" y="1523"/>
            <a:ext cx="9144" cy="6857999"/>
          </a:xfrm>
          <a:prstGeom prst="rect">
            <a:avLst/>
          </a:prstGeom>
        </p:spPr>
      </p:pic>
      <p:pic>
        <p:nvPicPr>
          <p:cNvPr id="62" name="bg object 62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10155935" y="1523"/>
            <a:ext cx="9144" cy="6857999"/>
          </a:xfrm>
          <a:prstGeom prst="rect">
            <a:avLst/>
          </a:prstGeom>
        </p:spPr>
      </p:pic>
      <p:pic>
        <p:nvPicPr>
          <p:cNvPr id="63" name="bg object 63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10564367" y="1523"/>
            <a:ext cx="9143" cy="6857999"/>
          </a:xfrm>
          <a:prstGeom prst="rect">
            <a:avLst/>
          </a:prstGeom>
        </p:spPr>
      </p:pic>
      <p:pic>
        <p:nvPicPr>
          <p:cNvPr id="64" name="bg object 64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11155680" y="0"/>
            <a:ext cx="9144" cy="6825994"/>
          </a:xfrm>
          <a:prstGeom prst="rect">
            <a:avLst/>
          </a:prstGeom>
        </p:spPr>
      </p:pic>
      <p:pic>
        <p:nvPicPr>
          <p:cNvPr id="65" name="bg object 65"/>
          <p:cNvPicPr/>
          <p:nvPr/>
        </p:nvPicPr>
        <p:blipFill>
          <a:blip r:embed="rId11" cstate="print"/>
          <a:stretch>
            <a:fillRect/>
          </a:stretch>
        </p:blipFill>
        <p:spPr>
          <a:xfrm>
            <a:off x="11478767" y="0"/>
            <a:ext cx="9143" cy="6786370"/>
          </a:xfrm>
          <a:prstGeom prst="rect">
            <a:avLst/>
          </a:prstGeom>
        </p:spPr>
      </p:pic>
      <p:pic>
        <p:nvPicPr>
          <p:cNvPr id="66" name="bg object 66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11783567" y="1523"/>
            <a:ext cx="9143" cy="6857999"/>
          </a:xfrm>
          <a:prstGeom prst="rect">
            <a:avLst/>
          </a:prstGeom>
        </p:spPr>
      </p:pic>
      <p:pic>
        <p:nvPicPr>
          <p:cNvPr id="67" name="bg object 67"/>
          <p:cNvPicPr/>
          <p:nvPr/>
        </p:nvPicPr>
        <p:blipFill>
          <a:blip r:embed="rId12" cstate="print"/>
          <a:stretch>
            <a:fillRect/>
          </a:stretch>
        </p:blipFill>
        <p:spPr>
          <a:xfrm>
            <a:off x="4471415" y="0"/>
            <a:ext cx="7720584" cy="152400"/>
          </a:xfrm>
          <a:prstGeom prst="rect">
            <a:avLst/>
          </a:prstGeom>
        </p:spPr>
      </p:pic>
      <p:sp>
        <p:nvSpPr>
          <p:cNvPr id="68" name="bg object 68"/>
          <p:cNvSpPr/>
          <p:nvPr/>
        </p:nvSpPr>
        <p:spPr>
          <a:xfrm>
            <a:off x="11788139" y="1523"/>
            <a:ext cx="0" cy="2362200"/>
          </a:xfrm>
          <a:custGeom>
            <a:avLst/>
            <a:gdLst/>
            <a:ahLst/>
            <a:cxnLst/>
            <a:rect l="l" t="t" r="r" b="b"/>
            <a:pathLst>
              <a:path h="2362200">
                <a:moveTo>
                  <a:pt x="0" y="0"/>
                </a:moveTo>
                <a:lnTo>
                  <a:pt x="0" y="2362200"/>
                </a:lnTo>
              </a:path>
            </a:pathLst>
          </a:custGeom>
          <a:ln w="9144">
            <a:solidFill>
              <a:srgbClr val="6E88F7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69" name="bg object 69"/>
          <p:cNvSpPr/>
          <p:nvPr/>
        </p:nvSpPr>
        <p:spPr>
          <a:xfrm>
            <a:off x="129539" y="812291"/>
            <a:ext cx="2520950" cy="2426335"/>
          </a:xfrm>
          <a:custGeom>
            <a:avLst/>
            <a:gdLst/>
            <a:ahLst/>
            <a:cxnLst/>
            <a:rect l="l" t="t" r="r" b="b"/>
            <a:pathLst>
              <a:path w="2520950" h="2426335">
                <a:moveTo>
                  <a:pt x="2520696" y="106680"/>
                </a:moveTo>
                <a:lnTo>
                  <a:pt x="140208" y="106680"/>
                </a:lnTo>
              </a:path>
              <a:path w="2520950" h="2426335">
                <a:moveTo>
                  <a:pt x="140208" y="106680"/>
                </a:moveTo>
                <a:lnTo>
                  <a:pt x="140208" y="2426208"/>
                </a:lnTo>
              </a:path>
              <a:path w="2520950" h="2426335">
                <a:moveTo>
                  <a:pt x="130886" y="0"/>
                </a:moveTo>
                <a:lnTo>
                  <a:pt x="129933" y="0"/>
                </a:lnTo>
                <a:lnTo>
                  <a:pt x="128981" y="0"/>
                </a:lnTo>
                <a:lnTo>
                  <a:pt x="128028" y="0"/>
                </a:lnTo>
                <a:lnTo>
                  <a:pt x="78197" y="7536"/>
                </a:lnTo>
                <a:lnTo>
                  <a:pt x="37501" y="28098"/>
                </a:lnTo>
                <a:lnTo>
                  <a:pt x="10062" y="58614"/>
                </a:lnTo>
                <a:lnTo>
                  <a:pt x="0" y="96012"/>
                </a:lnTo>
                <a:lnTo>
                  <a:pt x="10062" y="133409"/>
                </a:lnTo>
                <a:lnTo>
                  <a:pt x="37501" y="163925"/>
                </a:lnTo>
                <a:lnTo>
                  <a:pt x="78197" y="184487"/>
                </a:lnTo>
                <a:lnTo>
                  <a:pt x="128028" y="192024"/>
                </a:lnTo>
                <a:lnTo>
                  <a:pt x="177211" y="184679"/>
                </a:lnTo>
                <a:lnTo>
                  <a:pt x="217604" y="164607"/>
                </a:lnTo>
                <a:lnTo>
                  <a:pt x="245211" y="134748"/>
                </a:lnTo>
                <a:lnTo>
                  <a:pt x="256032" y="98044"/>
                </a:lnTo>
              </a:path>
            </a:pathLst>
          </a:custGeom>
          <a:ln w="9144">
            <a:solidFill>
              <a:srgbClr val="6E88F7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128773" y="195783"/>
            <a:ext cx="7940040" cy="3917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rgbClr val="660066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10920" y="1517713"/>
            <a:ext cx="10986135" cy="448754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4/12/2023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72676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57884" y="1293787"/>
            <a:ext cx="8793624" cy="2044791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5"/>
              </a:spcBef>
            </a:pPr>
            <a:r>
              <a:rPr lang="ru-RU" sz="6600" spc="-5" dirty="0" smtClean="0"/>
              <a:t>Вопросы и ответы по введению ФГОС</a:t>
            </a:r>
            <a:endParaRPr sz="6600" dirty="0"/>
          </a:p>
        </p:txBody>
      </p:sp>
      <p:sp>
        <p:nvSpPr>
          <p:cNvPr id="3" name="object 3"/>
          <p:cNvSpPr txBox="1"/>
          <p:nvPr/>
        </p:nvSpPr>
        <p:spPr>
          <a:xfrm>
            <a:off x="1159429" y="3841884"/>
            <a:ext cx="9477375" cy="616585"/>
          </a:xfrm>
          <a:prstGeom prst="rect">
            <a:avLst/>
          </a:prstGeom>
        </p:spPr>
        <p:txBody>
          <a:bodyPr vert="horz" wrap="square" lIns="0" tIns="33655" rIns="0" bIns="0" rtlCol="0">
            <a:spAutoFit/>
          </a:bodyPr>
          <a:lstStyle/>
          <a:p>
            <a:pPr algn="ctr">
              <a:spcBef>
                <a:spcPts val="265"/>
              </a:spcBef>
            </a:pPr>
            <a:r>
              <a:rPr b="1" spc="-20" dirty="0">
                <a:solidFill>
                  <a:srgbClr val="660066"/>
                </a:solidFill>
                <a:latin typeface="Times New Roman"/>
                <a:cs typeface="Times New Roman"/>
              </a:rPr>
              <a:t>НОРМАТИВНОЕ</a:t>
            </a:r>
            <a:r>
              <a:rPr b="1" spc="-25" dirty="0">
                <a:solidFill>
                  <a:srgbClr val="660066"/>
                </a:solidFill>
                <a:latin typeface="Times New Roman"/>
                <a:cs typeface="Times New Roman"/>
              </a:rPr>
              <a:t> </a:t>
            </a:r>
            <a:r>
              <a:rPr b="1" dirty="0">
                <a:solidFill>
                  <a:srgbClr val="660066"/>
                </a:solidFill>
                <a:latin typeface="Times New Roman"/>
                <a:cs typeface="Times New Roman"/>
              </a:rPr>
              <a:t>И</a:t>
            </a:r>
            <a:r>
              <a:rPr b="1" spc="-15" dirty="0">
                <a:solidFill>
                  <a:srgbClr val="660066"/>
                </a:solidFill>
                <a:latin typeface="Times New Roman"/>
                <a:cs typeface="Times New Roman"/>
              </a:rPr>
              <a:t> </a:t>
            </a:r>
            <a:r>
              <a:rPr b="1" spc="-20" dirty="0">
                <a:solidFill>
                  <a:srgbClr val="660066"/>
                </a:solidFill>
                <a:latin typeface="Times New Roman"/>
                <a:cs typeface="Times New Roman"/>
              </a:rPr>
              <a:t>МЕТОДИЧЕСКОЕ</a:t>
            </a:r>
            <a:r>
              <a:rPr b="1" dirty="0">
                <a:solidFill>
                  <a:srgbClr val="660066"/>
                </a:solidFill>
                <a:latin typeface="Times New Roman"/>
                <a:cs typeface="Times New Roman"/>
              </a:rPr>
              <a:t> </a:t>
            </a:r>
            <a:r>
              <a:rPr b="1" spc="-5" dirty="0">
                <a:solidFill>
                  <a:srgbClr val="660066"/>
                </a:solidFill>
                <a:latin typeface="Times New Roman"/>
                <a:cs typeface="Times New Roman"/>
              </a:rPr>
              <a:t>ОБЕСПЕЧЕНИЕ</a:t>
            </a:r>
            <a:r>
              <a:rPr b="1" spc="20" dirty="0">
                <a:solidFill>
                  <a:srgbClr val="660066"/>
                </a:solidFill>
                <a:latin typeface="Times New Roman"/>
                <a:cs typeface="Times New Roman"/>
              </a:rPr>
              <a:t> </a:t>
            </a:r>
            <a:r>
              <a:rPr b="1" dirty="0">
                <a:solidFill>
                  <a:srgbClr val="660066"/>
                </a:solidFill>
                <a:latin typeface="Times New Roman"/>
                <a:cs typeface="Times New Roman"/>
              </a:rPr>
              <a:t>ВНЕДРЕНИЯ</a:t>
            </a:r>
            <a:r>
              <a:rPr b="1" spc="-5" dirty="0">
                <a:solidFill>
                  <a:srgbClr val="660066"/>
                </a:solidFill>
                <a:latin typeface="Times New Roman"/>
                <a:cs typeface="Times New Roman"/>
              </a:rPr>
              <a:t> </a:t>
            </a:r>
            <a:r>
              <a:rPr b="1" spc="-10" dirty="0">
                <a:solidFill>
                  <a:srgbClr val="660066"/>
                </a:solidFill>
                <a:latin typeface="Times New Roman"/>
                <a:cs typeface="Times New Roman"/>
              </a:rPr>
              <a:t>ОБНОВЛЕННЫХ</a:t>
            </a:r>
            <a:endParaRPr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algn="ctr">
              <a:spcBef>
                <a:spcPts val="165"/>
              </a:spcBef>
            </a:pPr>
            <a:r>
              <a:rPr b="1" spc="-15" dirty="0">
                <a:solidFill>
                  <a:srgbClr val="660066"/>
                </a:solidFill>
                <a:latin typeface="Times New Roman"/>
                <a:cs typeface="Times New Roman"/>
              </a:rPr>
              <a:t>ФГОС</a:t>
            </a:r>
            <a:r>
              <a:rPr b="1" spc="5" dirty="0">
                <a:solidFill>
                  <a:srgbClr val="660066"/>
                </a:solidFill>
                <a:latin typeface="Times New Roman"/>
                <a:cs typeface="Times New Roman"/>
              </a:rPr>
              <a:t> </a:t>
            </a:r>
            <a:r>
              <a:rPr b="1" spc="-10" dirty="0">
                <a:solidFill>
                  <a:srgbClr val="660066"/>
                </a:solidFill>
                <a:latin typeface="Times New Roman"/>
                <a:cs typeface="Times New Roman"/>
              </a:rPr>
              <a:t>ООО,</a:t>
            </a:r>
            <a:r>
              <a:rPr b="1" spc="-5" dirty="0">
                <a:solidFill>
                  <a:srgbClr val="660066"/>
                </a:solidFill>
                <a:latin typeface="Times New Roman"/>
                <a:cs typeface="Times New Roman"/>
              </a:rPr>
              <a:t> </a:t>
            </a:r>
            <a:r>
              <a:rPr b="1" spc="-15" dirty="0">
                <a:solidFill>
                  <a:srgbClr val="660066"/>
                </a:solidFill>
                <a:latin typeface="Times New Roman"/>
                <a:cs typeface="Times New Roman"/>
              </a:rPr>
              <a:t>ФГОС</a:t>
            </a:r>
            <a:r>
              <a:rPr b="1" spc="5" dirty="0">
                <a:solidFill>
                  <a:srgbClr val="660066"/>
                </a:solidFill>
                <a:latin typeface="Times New Roman"/>
                <a:cs typeface="Times New Roman"/>
              </a:rPr>
              <a:t> </a:t>
            </a:r>
            <a:r>
              <a:rPr b="1" spc="-10" dirty="0">
                <a:solidFill>
                  <a:srgbClr val="660066"/>
                </a:solidFill>
                <a:latin typeface="Times New Roman"/>
                <a:cs typeface="Times New Roman"/>
              </a:rPr>
              <a:t>СОО</a:t>
            </a:r>
            <a:endParaRPr dirty="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176714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20876" y="1139190"/>
            <a:ext cx="1001331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b="1" spc="-15" dirty="0">
                <a:solidFill>
                  <a:srgbClr val="001F5F"/>
                </a:solidFill>
                <a:latin typeface="Times New Roman"/>
                <a:cs typeface="Times New Roman"/>
              </a:rPr>
              <a:t>Отличительными</a:t>
            </a:r>
            <a:r>
              <a:rPr b="1" spc="11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b="1" spc="-15" dirty="0">
                <a:solidFill>
                  <a:srgbClr val="001F5F"/>
                </a:solidFill>
                <a:latin typeface="Times New Roman"/>
                <a:cs typeface="Times New Roman"/>
              </a:rPr>
              <a:t>особенностями</a:t>
            </a:r>
            <a:r>
              <a:rPr b="1" spc="7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b="1" spc="-15" dirty="0">
                <a:solidFill>
                  <a:srgbClr val="001F5F"/>
                </a:solidFill>
                <a:latin typeface="Times New Roman"/>
                <a:cs typeface="Times New Roman"/>
              </a:rPr>
              <a:t>обновленных</a:t>
            </a:r>
            <a:r>
              <a:rPr b="1" spc="4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b="1" spc="-15" dirty="0">
                <a:solidFill>
                  <a:srgbClr val="001F5F"/>
                </a:solidFill>
                <a:latin typeface="Times New Roman"/>
                <a:cs typeface="Times New Roman"/>
              </a:rPr>
              <a:t>ФГОС</a:t>
            </a:r>
            <a:r>
              <a:rPr b="1" spc="3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b="1" spc="-10" dirty="0">
                <a:solidFill>
                  <a:srgbClr val="001F5F"/>
                </a:solidFill>
                <a:latin typeface="Times New Roman"/>
                <a:cs typeface="Times New Roman"/>
              </a:rPr>
              <a:t>являются</a:t>
            </a:r>
            <a:r>
              <a:rPr b="1" spc="1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b="1" spc="-10" dirty="0">
                <a:solidFill>
                  <a:srgbClr val="001F5F"/>
                </a:solidFill>
                <a:latin typeface="Times New Roman"/>
                <a:cs typeface="Times New Roman"/>
              </a:rPr>
              <a:t>(выберите</a:t>
            </a:r>
            <a:r>
              <a:rPr b="1" spc="5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b="1" spc="-15" dirty="0">
                <a:solidFill>
                  <a:srgbClr val="001F5F"/>
                </a:solidFill>
                <a:latin typeface="Times New Roman"/>
                <a:cs typeface="Times New Roman"/>
              </a:rPr>
              <a:t>один</a:t>
            </a:r>
            <a:r>
              <a:rPr b="1" spc="-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b="1" spc="-10" dirty="0">
                <a:solidFill>
                  <a:srgbClr val="001F5F"/>
                </a:solidFill>
                <a:latin typeface="Times New Roman"/>
                <a:cs typeface="Times New Roman"/>
              </a:rPr>
              <a:t>верный</a:t>
            </a:r>
            <a:r>
              <a:rPr b="1" spc="3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b="1" spc="-10" dirty="0">
                <a:solidFill>
                  <a:srgbClr val="001F5F"/>
                </a:solidFill>
                <a:latin typeface="Times New Roman"/>
                <a:cs typeface="Times New Roman"/>
              </a:rPr>
              <a:t>ответ):</a:t>
            </a:r>
            <a:endParaRPr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43915" y="2114499"/>
            <a:ext cx="11367770" cy="24955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6870" indent="-344805">
              <a:spcBef>
                <a:spcPts val="100"/>
              </a:spcBef>
              <a:buFontTx/>
              <a:buAutoNum type="arabicPeriod"/>
              <a:tabLst>
                <a:tab pos="356870" algn="l"/>
                <a:tab pos="357505" algn="l"/>
              </a:tabLst>
            </a:pPr>
            <a:r>
              <a:rPr spc="-10" dirty="0">
                <a:solidFill>
                  <a:srgbClr val="001F5F"/>
                </a:solidFill>
                <a:latin typeface="Times New Roman"/>
                <a:cs typeface="Times New Roman"/>
              </a:rPr>
              <a:t>конкретизированные</a:t>
            </a:r>
            <a:r>
              <a:rPr spc="3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pc="-15" dirty="0">
                <a:solidFill>
                  <a:srgbClr val="001F5F"/>
                </a:solidFill>
                <a:latin typeface="Times New Roman"/>
                <a:cs typeface="Times New Roman"/>
              </a:rPr>
              <a:t>формулировки</a:t>
            </a:r>
            <a:r>
              <a:rPr spc="1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pc="-10" dirty="0">
                <a:solidFill>
                  <a:srgbClr val="001F5F"/>
                </a:solidFill>
                <a:latin typeface="Times New Roman"/>
                <a:cs typeface="Times New Roman"/>
              </a:rPr>
              <a:t>предметных,</a:t>
            </a:r>
            <a:r>
              <a:rPr spc="4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pc="-10" dirty="0">
                <a:solidFill>
                  <a:srgbClr val="001F5F"/>
                </a:solidFill>
                <a:latin typeface="Times New Roman"/>
                <a:cs typeface="Times New Roman"/>
              </a:rPr>
              <a:t>метапредметных,</a:t>
            </a:r>
            <a:r>
              <a:rPr spc="7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001F5F"/>
                </a:solidFill>
                <a:latin typeface="Times New Roman"/>
                <a:cs typeface="Times New Roman"/>
              </a:rPr>
              <a:t>личностных</a:t>
            </a:r>
            <a:r>
              <a:rPr spc="2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pc="-25" dirty="0">
                <a:solidFill>
                  <a:srgbClr val="001F5F"/>
                </a:solidFill>
                <a:latin typeface="Times New Roman"/>
                <a:cs typeface="Times New Roman"/>
              </a:rPr>
              <a:t>результатов</a:t>
            </a:r>
            <a:r>
              <a:rPr spc="5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pc="-20" dirty="0">
                <a:solidFill>
                  <a:srgbClr val="001F5F"/>
                </a:solidFill>
                <a:latin typeface="Times New Roman"/>
                <a:cs typeface="Times New Roman"/>
              </a:rPr>
              <a:t>обучения</a:t>
            </a:r>
            <a:endParaRPr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356870" marR="5080" indent="-344805">
              <a:lnSpc>
                <a:spcPct val="200100"/>
              </a:lnSpc>
              <a:buFontTx/>
              <a:buAutoNum type="arabicPeriod"/>
              <a:tabLst>
                <a:tab pos="356870" algn="l"/>
                <a:tab pos="357505" algn="l"/>
                <a:tab pos="1924050" algn="l"/>
                <a:tab pos="3207385" algn="l"/>
                <a:tab pos="4253230" algn="l"/>
                <a:tab pos="6027420" algn="l"/>
                <a:tab pos="7280275" algn="l"/>
                <a:tab pos="7533640" algn="l"/>
                <a:tab pos="8743950" algn="l"/>
              </a:tabLst>
            </a:pPr>
            <a:r>
              <a:rPr spc="-10" dirty="0">
                <a:solidFill>
                  <a:srgbClr val="001F5F"/>
                </a:solidFill>
                <a:latin typeface="Times New Roman"/>
                <a:cs typeface="Times New Roman"/>
              </a:rPr>
              <a:t>представление	</a:t>
            </a:r>
            <a:r>
              <a:rPr spc="-20" dirty="0">
                <a:solidFill>
                  <a:srgbClr val="001F5F"/>
                </a:solidFill>
                <a:latin typeface="Times New Roman"/>
                <a:cs typeface="Times New Roman"/>
              </a:rPr>
              <a:t>результатов	</a:t>
            </a:r>
            <a:r>
              <a:rPr dirty="0">
                <a:solidFill>
                  <a:srgbClr val="001F5F"/>
                </a:solidFill>
                <a:latin typeface="Times New Roman"/>
                <a:cs typeface="Times New Roman"/>
              </a:rPr>
              <a:t>освоения	</a:t>
            </a:r>
            <a:r>
              <a:rPr spc="-10" dirty="0">
                <a:solidFill>
                  <a:srgbClr val="001F5F"/>
                </a:solidFill>
                <a:latin typeface="Times New Roman"/>
                <a:cs typeface="Times New Roman"/>
              </a:rPr>
              <a:t>образовательной	</a:t>
            </a:r>
            <a:r>
              <a:rPr spc="-5" dirty="0">
                <a:solidFill>
                  <a:srgbClr val="001F5F"/>
                </a:solidFill>
                <a:latin typeface="Times New Roman"/>
                <a:cs typeface="Times New Roman"/>
              </a:rPr>
              <a:t>программы	</a:t>
            </a:r>
            <a:r>
              <a:rPr dirty="0">
                <a:solidFill>
                  <a:srgbClr val="001F5F"/>
                </a:solidFill>
                <a:latin typeface="Times New Roman"/>
                <a:cs typeface="Times New Roman"/>
              </a:rPr>
              <a:t>в	</a:t>
            </a:r>
            <a:r>
              <a:rPr spc="-15" dirty="0">
                <a:solidFill>
                  <a:srgbClr val="001F5F"/>
                </a:solidFill>
                <a:latin typeface="Times New Roman"/>
                <a:cs typeface="Times New Roman"/>
              </a:rPr>
              <a:t>категориях	</a:t>
            </a:r>
            <a:r>
              <a:rPr spc="-5" dirty="0">
                <a:solidFill>
                  <a:srgbClr val="001F5F"/>
                </a:solidFill>
                <a:latin typeface="Times New Roman"/>
                <a:cs typeface="Times New Roman"/>
              </a:rPr>
              <a:t>системно-деятельностного </a:t>
            </a:r>
            <a:r>
              <a:rPr spc="-434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pc="-25" dirty="0">
                <a:solidFill>
                  <a:srgbClr val="001F5F"/>
                </a:solidFill>
                <a:latin typeface="Times New Roman"/>
                <a:cs typeface="Times New Roman"/>
              </a:rPr>
              <a:t>подхода</a:t>
            </a:r>
            <a:endParaRPr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>
              <a:spcBef>
                <a:spcPts val="35"/>
              </a:spcBef>
              <a:buClr>
                <a:srgbClr val="001F5F"/>
              </a:buClr>
              <a:buFont typeface="Times New Roman"/>
              <a:buAutoNum type="arabicPeriod"/>
            </a:pPr>
            <a:endParaRPr sz="185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356870" indent="-344805">
              <a:buFontTx/>
              <a:buAutoNum type="arabicPeriod"/>
              <a:tabLst>
                <a:tab pos="356870" algn="l"/>
                <a:tab pos="357505" algn="l"/>
              </a:tabLst>
            </a:pPr>
            <a:r>
              <a:rPr spc="-5" dirty="0">
                <a:solidFill>
                  <a:srgbClr val="001F5F"/>
                </a:solidFill>
                <a:latin typeface="Times New Roman"/>
                <a:cs typeface="Times New Roman"/>
              </a:rPr>
              <a:t>наличие</a:t>
            </a:r>
            <a:r>
              <a:rPr spc="1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pc="-5" dirty="0">
                <a:solidFill>
                  <a:srgbClr val="001F5F"/>
                </a:solidFill>
                <a:latin typeface="Times New Roman"/>
                <a:cs typeface="Times New Roman"/>
              </a:rPr>
              <a:t>требований</a:t>
            </a:r>
            <a:r>
              <a:rPr spc="2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001F5F"/>
                </a:solidFill>
                <a:latin typeface="Times New Roman"/>
                <a:cs typeface="Times New Roman"/>
              </a:rPr>
              <a:t>к</a:t>
            </a:r>
            <a:r>
              <a:rPr spc="2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pc="-15" dirty="0">
                <a:solidFill>
                  <a:srgbClr val="001F5F"/>
                </a:solidFill>
                <a:latin typeface="Times New Roman"/>
                <a:cs typeface="Times New Roman"/>
              </a:rPr>
              <a:t>структуре</a:t>
            </a:r>
            <a:r>
              <a:rPr spc="6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pc="-5" dirty="0">
                <a:solidFill>
                  <a:srgbClr val="001F5F"/>
                </a:solidFill>
                <a:latin typeface="Times New Roman"/>
                <a:cs typeface="Times New Roman"/>
              </a:rPr>
              <a:t>программ,</a:t>
            </a:r>
            <a:r>
              <a:rPr spc="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pc="-10" dirty="0">
                <a:solidFill>
                  <a:srgbClr val="001F5F"/>
                </a:solidFill>
                <a:latin typeface="Times New Roman"/>
                <a:cs typeface="Times New Roman"/>
              </a:rPr>
              <a:t>условиям</a:t>
            </a:r>
            <a:r>
              <a:rPr spc="5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pc="-5" dirty="0">
                <a:solidFill>
                  <a:srgbClr val="001F5F"/>
                </a:solidFill>
                <a:latin typeface="Times New Roman"/>
                <a:cs typeface="Times New Roman"/>
              </a:rPr>
              <a:t>реализации</a:t>
            </a:r>
            <a:r>
              <a:rPr spc="2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pc="-5" dirty="0">
                <a:solidFill>
                  <a:srgbClr val="001F5F"/>
                </a:solidFill>
                <a:latin typeface="Times New Roman"/>
                <a:cs typeface="Times New Roman"/>
              </a:rPr>
              <a:t>программ,</a:t>
            </a:r>
            <a:r>
              <a:rPr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pc="-25" dirty="0">
                <a:solidFill>
                  <a:srgbClr val="001F5F"/>
                </a:solidFill>
                <a:latin typeface="Times New Roman"/>
                <a:cs typeface="Times New Roman"/>
              </a:rPr>
              <a:t>результатам</a:t>
            </a:r>
            <a:r>
              <a:rPr spc="9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001F5F"/>
                </a:solidFill>
                <a:latin typeface="Times New Roman"/>
                <a:cs typeface="Times New Roman"/>
              </a:rPr>
              <a:t>освоения</a:t>
            </a:r>
            <a:r>
              <a:rPr spc="1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pc="-5" dirty="0">
                <a:solidFill>
                  <a:srgbClr val="001F5F"/>
                </a:solidFill>
                <a:latin typeface="Times New Roman"/>
                <a:cs typeface="Times New Roman"/>
              </a:rPr>
              <a:t>программ</a:t>
            </a:r>
            <a:endParaRPr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>
              <a:spcBef>
                <a:spcPts val="30"/>
              </a:spcBef>
              <a:buClr>
                <a:srgbClr val="001F5F"/>
              </a:buClr>
              <a:buFont typeface="Times New Roman"/>
              <a:buAutoNum type="arabicPeriod"/>
            </a:pPr>
            <a:endParaRPr sz="185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356870" indent="-344805">
              <a:spcBef>
                <a:spcPts val="5"/>
              </a:spcBef>
              <a:buFontTx/>
              <a:buAutoNum type="arabicPeriod"/>
              <a:tabLst>
                <a:tab pos="356870" algn="l"/>
                <a:tab pos="357505" algn="l"/>
              </a:tabLst>
            </a:pPr>
            <a:r>
              <a:rPr spc="-10" dirty="0">
                <a:solidFill>
                  <a:srgbClr val="001F5F"/>
                </a:solidFill>
                <a:latin typeface="Times New Roman"/>
                <a:cs typeface="Times New Roman"/>
              </a:rPr>
              <a:t>вариативность</a:t>
            </a:r>
            <a:r>
              <a:rPr spc="4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pc="-20" dirty="0">
                <a:solidFill>
                  <a:srgbClr val="001F5F"/>
                </a:solidFill>
                <a:latin typeface="Times New Roman"/>
                <a:cs typeface="Times New Roman"/>
              </a:rPr>
              <a:t>сроков</a:t>
            </a:r>
            <a:r>
              <a:rPr spc="1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pc="-5" dirty="0">
                <a:solidFill>
                  <a:srgbClr val="001F5F"/>
                </a:solidFill>
                <a:latin typeface="Times New Roman"/>
                <a:cs typeface="Times New Roman"/>
              </a:rPr>
              <a:t>реализации</a:t>
            </a:r>
            <a:r>
              <a:rPr spc="1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pc="-5" dirty="0">
                <a:solidFill>
                  <a:srgbClr val="001F5F"/>
                </a:solidFill>
                <a:latin typeface="Times New Roman"/>
                <a:cs typeface="Times New Roman"/>
              </a:rPr>
              <a:t>программ</a:t>
            </a:r>
            <a:endParaRPr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4972050" y="252729"/>
            <a:ext cx="149987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ВОПРОС</a:t>
            </a:r>
            <a:r>
              <a:rPr spc="-30" dirty="0"/>
              <a:t> </a:t>
            </a:r>
            <a:r>
              <a:rPr dirty="0"/>
              <a:t>1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5417058" y="5348122"/>
            <a:ext cx="661670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spcBef>
                <a:spcPts val="100"/>
              </a:spcBef>
            </a:pPr>
            <a:r>
              <a:rPr spc="-5" dirty="0">
                <a:solidFill>
                  <a:srgbClr val="001F5F"/>
                </a:solidFill>
                <a:latin typeface="Times New Roman"/>
                <a:cs typeface="Times New Roman"/>
              </a:rPr>
              <a:t>Ответ:</a:t>
            </a:r>
            <a:endParaRPr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algn="ctr"/>
            <a:r>
              <a:rPr dirty="0">
                <a:solidFill>
                  <a:srgbClr val="001F5F"/>
                </a:solidFill>
                <a:latin typeface="Times New Roman"/>
                <a:cs typeface="Times New Roman"/>
              </a:rPr>
              <a:t>1</a:t>
            </a:r>
            <a:endParaRPr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8041831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43915" y="1137615"/>
            <a:ext cx="10575925" cy="30448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786130" algn="ctr">
              <a:spcBef>
                <a:spcPts val="100"/>
              </a:spcBef>
            </a:pPr>
            <a:r>
              <a:rPr b="1" spc="-25" dirty="0">
                <a:solidFill>
                  <a:srgbClr val="001F5F"/>
                </a:solidFill>
                <a:latin typeface="Times New Roman"/>
                <a:cs typeface="Times New Roman"/>
              </a:rPr>
              <a:t>Требования</a:t>
            </a:r>
            <a:r>
              <a:rPr b="1" spc="4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b="1" dirty="0">
                <a:solidFill>
                  <a:srgbClr val="001F5F"/>
                </a:solidFill>
                <a:latin typeface="Times New Roman"/>
                <a:cs typeface="Times New Roman"/>
              </a:rPr>
              <a:t>к </a:t>
            </a:r>
            <a:r>
              <a:rPr b="1" spc="-25" dirty="0">
                <a:solidFill>
                  <a:srgbClr val="001F5F"/>
                </a:solidFill>
                <a:latin typeface="Times New Roman"/>
                <a:cs typeface="Times New Roman"/>
              </a:rPr>
              <a:t>результатам</a:t>
            </a:r>
            <a:r>
              <a:rPr b="1" spc="10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b="1" spc="-10" dirty="0">
                <a:solidFill>
                  <a:srgbClr val="001F5F"/>
                </a:solidFill>
                <a:latin typeface="Times New Roman"/>
                <a:cs typeface="Times New Roman"/>
              </a:rPr>
              <a:t>освоения</a:t>
            </a:r>
            <a:r>
              <a:rPr b="1" spc="7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b="1" spc="-10" dirty="0">
                <a:solidFill>
                  <a:srgbClr val="001F5F"/>
                </a:solidFill>
                <a:latin typeface="Times New Roman"/>
                <a:cs typeface="Times New Roman"/>
              </a:rPr>
              <a:t>программ</a:t>
            </a:r>
            <a:r>
              <a:rPr b="1" spc="5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b="1" spc="-20" dirty="0">
                <a:solidFill>
                  <a:srgbClr val="001F5F"/>
                </a:solidFill>
                <a:latin typeface="Times New Roman"/>
                <a:cs typeface="Times New Roman"/>
              </a:rPr>
              <a:t>основного</a:t>
            </a:r>
            <a:r>
              <a:rPr b="1" spc="5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b="1" spc="-20" dirty="0">
                <a:solidFill>
                  <a:srgbClr val="001F5F"/>
                </a:solidFill>
                <a:latin typeface="Times New Roman"/>
                <a:cs typeface="Times New Roman"/>
              </a:rPr>
              <a:t>общего</a:t>
            </a:r>
            <a:r>
              <a:rPr b="1" spc="5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b="1" spc="-15" dirty="0">
                <a:solidFill>
                  <a:srgbClr val="001F5F"/>
                </a:solidFill>
                <a:latin typeface="Times New Roman"/>
                <a:cs typeface="Times New Roman"/>
              </a:rPr>
              <a:t>образования</a:t>
            </a:r>
            <a:r>
              <a:rPr b="1" spc="7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b="1" spc="-15" dirty="0">
                <a:solidFill>
                  <a:srgbClr val="001F5F"/>
                </a:solidFill>
                <a:latin typeface="Times New Roman"/>
                <a:cs typeface="Times New Roman"/>
              </a:rPr>
              <a:t>представлены</a:t>
            </a:r>
            <a:r>
              <a:rPr b="1" spc="6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b="1" dirty="0">
                <a:solidFill>
                  <a:srgbClr val="001F5F"/>
                </a:solidFill>
                <a:latin typeface="Times New Roman"/>
                <a:cs typeface="Times New Roman"/>
              </a:rPr>
              <a:t>в</a:t>
            </a:r>
            <a:endParaRPr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>
              <a:spcBef>
                <a:spcPts val="35"/>
              </a:spcBef>
            </a:pPr>
            <a:endParaRPr sz="185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785495" algn="ctr"/>
            <a:r>
              <a:rPr b="1" spc="-10" dirty="0">
                <a:solidFill>
                  <a:srgbClr val="001F5F"/>
                </a:solidFill>
                <a:latin typeface="Times New Roman"/>
                <a:cs typeface="Times New Roman"/>
              </a:rPr>
              <a:t>(выберите</a:t>
            </a:r>
            <a:r>
              <a:rPr b="1" spc="2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b="1" spc="-15" dirty="0">
                <a:solidFill>
                  <a:srgbClr val="001F5F"/>
                </a:solidFill>
                <a:latin typeface="Times New Roman"/>
                <a:cs typeface="Times New Roman"/>
              </a:rPr>
              <a:t>один</a:t>
            </a:r>
            <a:r>
              <a:rPr b="1" spc="-3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b="1" spc="-10" dirty="0">
                <a:solidFill>
                  <a:srgbClr val="001F5F"/>
                </a:solidFill>
                <a:latin typeface="Times New Roman"/>
                <a:cs typeface="Times New Roman"/>
              </a:rPr>
              <a:t>верный</a:t>
            </a:r>
            <a:r>
              <a:rPr b="1" spc="2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b="1" spc="-15" dirty="0">
                <a:solidFill>
                  <a:srgbClr val="001F5F"/>
                </a:solidFill>
                <a:latin typeface="Times New Roman"/>
                <a:cs typeface="Times New Roman"/>
              </a:rPr>
              <a:t>ответ)</a:t>
            </a:r>
            <a:endParaRPr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>
              <a:spcBef>
                <a:spcPts val="35"/>
              </a:spcBef>
            </a:pPr>
            <a:endParaRPr sz="185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240665" indent="-228600">
              <a:buFontTx/>
              <a:buAutoNum type="arabicPeriod"/>
              <a:tabLst>
                <a:tab pos="241300" algn="l"/>
              </a:tabLst>
            </a:pPr>
            <a:r>
              <a:rPr spc="-15" dirty="0">
                <a:solidFill>
                  <a:srgbClr val="001F5F"/>
                </a:solidFill>
                <a:latin typeface="Times New Roman"/>
                <a:cs typeface="Times New Roman"/>
              </a:rPr>
              <a:t>ФГОС </a:t>
            </a:r>
            <a:r>
              <a:rPr spc="10" dirty="0">
                <a:solidFill>
                  <a:srgbClr val="001F5F"/>
                </a:solidFill>
                <a:latin typeface="Times New Roman"/>
                <a:cs typeface="Times New Roman"/>
              </a:rPr>
              <a:t>2021</a:t>
            </a:r>
            <a:endParaRPr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>
              <a:spcBef>
                <a:spcPts val="35"/>
              </a:spcBef>
              <a:buClr>
                <a:srgbClr val="001F5F"/>
              </a:buClr>
              <a:buFont typeface="Times New Roman"/>
              <a:buAutoNum type="arabicPeriod"/>
            </a:pPr>
            <a:endParaRPr sz="185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240665" indent="-228600">
              <a:buFontTx/>
              <a:buAutoNum type="arabicPeriod"/>
              <a:tabLst>
                <a:tab pos="241300" algn="l"/>
              </a:tabLst>
            </a:pPr>
            <a:r>
              <a:rPr spc="-5" dirty="0">
                <a:solidFill>
                  <a:srgbClr val="001F5F"/>
                </a:solidFill>
                <a:latin typeface="Times New Roman"/>
                <a:cs typeface="Times New Roman"/>
              </a:rPr>
              <a:t>примерных</a:t>
            </a:r>
            <a:r>
              <a:rPr spc="-10" dirty="0">
                <a:solidFill>
                  <a:srgbClr val="001F5F"/>
                </a:solidFill>
                <a:latin typeface="Times New Roman"/>
                <a:cs typeface="Times New Roman"/>
              </a:rPr>
              <a:t> рабочих</a:t>
            </a:r>
            <a:r>
              <a:rPr spc="-4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pc="-5" dirty="0">
                <a:solidFill>
                  <a:srgbClr val="001F5F"/>
                </a:solidFill>
                <a:latin typeface="Times New Roman"/>
                <a:cs typeface="Times New Roman"/>
              </a:rPr>
              <a:t>программах</a:t>
            </a:r>
            <a:endParaRPr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>
              <a:spcBef>
                <a:spcPts val="35"/>
              </a:spcBef>
              <a:buClr>
                <a:srgbClr val="001F5F"/>
              </a:buClr>
              <a:buFont typeface="Times New Roman"/>
              <a:buAutoNum type="arabicPeriod"/>
            </a:pPr>
            <a:endParaRPr sz="185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240665" indent="-228600">
              <a:buFontTx/>
              <a:buAutoNum type="arabicPeriod"/>
              <a:tabLst>
                <a:tab pos="241300" algn="l"/>
              </a:tabLst>
            </a:pPr>
            <a:r>
              <a:rPr spc="-10" dirty="0">
                <a:solidFill>
                  <a:srgbClr val="001F5F"/>
                </a:solidFill>
                <a:latin typeface="Times New Roman"/>
                <a:cs typeface="Times New Roman"/>
              </a:rPr>
              <a:t>универсальном</a:t>
            </a:r>
            <a:r>
              <a:rPr spc="4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pc="-25" dirty="0">
                <a:solidFill>
                  <a:srgbClr val="001F5F"/>
                </a:solidFill>
                <a:latin typeface="Times New Roman"/>
                <a:cs typeface="Times New Roman"/>
              </a:rPr>
              <a:t>кодификаторе</a:t>
            </a:r>
            <a:endParaRPr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>
              <a:spcBef>
                <a:spcPts val="35"/>
              </a:spcBef>
              <a:buClr>
                <a:srgbClr val="001F5F"/>
              </a:buClr>
              <a:buFont typeface="Times New Roman"/>
              <a:buAutoNum type="arabicPeriod"/>
            </a:pPr>
            <a:endParaRPr sz="185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240665" indent="-228600">
              <a:buFontTx/>
              <a:buAutoNum type="arabicPeriod"/>
              <a:tabLst>
                <a:tab pos="241300" algn="l"/>
              </a:tabLst>
            </a:pPr>
            <a:r>
              <a:rPr spc="-5" dirty="0">
                <a:solidFill>
                  <a:srgbClr val="001F5F"/>
                </a:solidFill>
                <a:latin typeface="Times New Roman"/>
                <a:cs typeface="Times New Roman"/>
              </a:rPr>
              <a:t>примерных</a:t>
            </a:r>
            <a:r>
              <a:rPr spc="1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001F5F"/>
                </a:solidFill>
                <a:latin typeface="Times New Roman"/>
                <a:cs typeface="Times New Roman"/>
              </a:rPr>
              <a:t>основных</a:t>
            </a:r>
            <a:r>
              <a:rPr spc="-2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pc="-10" dirty="0">
                <a:solidFill>
                  <a:srgbClr val="001F5F"/>
                </a:solidFill>
                <a:latin typeface="Times New Roman"/>
                <a:cs typeface="Times New Roman"/>
              </a:rPr>
              <a:t>образовательных</a:t>
            </a:r>
            <a:r>
              <a:rPr spc="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pc="-5" dirty="0">
                <a:solidFill>
                  <a:srgbClr val="001F5F"/>
                </a:solidFill>
                <a:latin typeface="Times New Roman"/>
                <a:cs typeface="Times New Roman"/>
              </a:rPr>
              <a:t>программах</a:t>
            </a:r>
            <a:endParaRPr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972050" y="252729"/>
            <a:ext cx="149987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ВОПРОС</a:t>
            </a:r>
            <a:r>
              <a:rPr spc="-30" dirty="0"/>
              <a:t> </a:t>
            </a:r>
            <a:r>
              <a:rPr dirty="0"/>
              <a:t>2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5417058" y="5348122"/>
            <a:ext cx="661670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spcBef>
                <a:spcPts val="100"/>
              </a:spcBef>
            </a:pPr>
            <a:r>
              <a:rPr spc="-5" dirty="0">
                <a:solidFill>
                  <a:srgbClr val="001F5F"/>
                </a:solidFill>
                <a:latin typeface="Times New Roman"/>
                <a:cs typeface="Times New Roman"/>
              </a:rPr>
              <a:t>Ответ:</a:t>
            </a:r>
            <a:endParaRPr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algn="ctr"/>
            <a:r>
              <a:rPr dirty="0">
                <a:solidFill>
                  <a:srgbClr val="001F5F"/>
                </a:solidFill>
                <a:latin typeface="Times New Roman"/>
                <a:cs typeface="Times New Roman"/>
              </a:rPr>
              <a:t>1</a:t>
            </a:r>
            <a:endParaRPr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7838032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53059" y="978534"/>
            <a:ext cx="10186035" cy="30441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183005">
              <a:spcBef>
                <a:spcPts val="100"/>
              </a:spcBef>
            </a:pPr>
            <a:r>
              <a:rPr b="1" spc="-10" dirty="0">
                <a:solidFill>
                  <a:srgbClr val="001F5F"/>
                </a:solidFill>
                <a:latin typeface="Times New Roman"/>
                <a:cs typeface="Times New Roman"/>
              </a:rPr>
              <a:t>Целевыми</a:t>
            </a:r>
            <a:r>
              <a:rPr b="1" spc="2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b="1" spc="-10" dirty="0">
                <a:solidFill>
                  <a:srgbClr val="001F5F"/>
                </a:solidFill>
                <a:latin typeface="Times New Roman"/>
                <a:cs typeface="Times New Roman"/>
              </a:rPr>
              <a:t>группами</a:t>
            </a:r>
            <a:r>
              <a:rPr b="1" spc="2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b="1" spc="-15" dirty="0">
                <a:solidFill>
                  <a:srgbClr val="001F5F"/>
                </a:solidFill>
                <a:latin typeface="Times New Roman"/>
                <a:cs typeface="Times New Roman"/>
              </a:rPr>
              <a:t>ФГОС</a:t>
            </a:r>
            <a:r>
              <a:rPr b="1" spc="2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b="1" spc="5" dirty="0">
                <a:solidFill>
                  <a:srgbClr val="001F5F"/>
                </a:solidFill>
                <a:latin typeface="Times New Roman"/>
                <a:cs typeface="Times New Roman"/>
              </a:rPr>
              <a:t>2021</a:t>
            </a:r>
            <a:r>
              <a:rPr b="1" spc="-3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b="1" spc="-10" dirty="0">
                <a:solidFill>
                  <a:srgbClr val="001F5F"/>
                </a:solidFill>
                <a:latin typeface="Times New Roman"/>
                <a:cs typeface="Times New Roman"/>
              </a:rPr>
              <a:t>НОО,</a:t>
            </a:r>
            <a:r>
              <a:rPr b="1" spc="1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b="1" spc="-10" dirty="0">
                <a:solidFill>
                  <a:srgbClr val="001F5F"/>
                </a:solidFill>
                <a:latin typeface="Times New Roman"/>
                <a:cs typeface="Times New Roman"/>
              </a:rPr>
              <a:t>ООО</a:t>
            </a:r>
            <a:r>
              <a:rPr b="1" spc="2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b="1" spc="-10" dirty="0">
                <a:solidFill>
                  <a:srgbClr val="001F5F"/>
                </a:solidFill>
                <a:latin typeface="Times New Roman"/>
                <a:cs typeface="Times New Roman"/>
              </a:rPr>
              <a:t>являются</a:t>
            </a:r>
            <a:r>
              <a:rPr b="1" spc="1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b="1" spc="-10" dirty="0">
                <a:solidFill>
                  <a:srgbClr val="001F5F"/>
                </a:solidFill>
                <a:latin typeface="Times New Roman"/>
                <a:cs typeface="Times New Roman"/>
              </a:rPr>
              <a:t>(выберите</a:t>
            </a:r>
            <a:r>
              <a:rPr b="1" spc="5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b="1" spc="10" dirty="0">
                <a:solidFill>
                  <a:srgbClr val="001F5F"/>
                </a:solidFill>
                <a:latin typeface="Times New Roman"/>
                <a:cs typeface="Times New Roman"/>
              </a:rPr>
              <a:t>все</a:t>
            </a:r>
            <a:r>
              <a:rPr b="1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b="1" spc="-10" dirty="0">
                <a:solidFill>
                  <a:srgbClr val="001F5F"/>
                </a:solidFill>
                <a:latin typeface="Times New Roman"/>
                <a:cs typeface="Times New Roman"/>
              </a:rPr>
              <a:t>верные</a:t>
            </a:r>
            <a:r>
              <a:rPr b="1" spc="2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b="1" spc="-15" dirty="0">
                <a:solidFill>
                  <a:srgbClr val="001F5F"/>
                </a:solidFill>
                <a:latin typeface="Times New Roman"/>
                <a:cs typeface="Times New Roman"/>
              </a:rPr>
              <a:t>ответы):</a:t>
            </a:r>
            <a:endParaRPr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>
              <a:spcBef>
                <a:spcPts val="30"/>
              </a:spcBef>
            </a:pPr>
            <a:endParaRPr sz="185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240665" indent="-228600">
              <a:spcBef>
                <a:spcPts val="5"/>
              </a:spcBef>
              <a:buFontTx/>
              <a:buAutoNum type="arabicPeriod"/>
              <a:tabLst>
                <a:tab pos="241300" algn="l"/>
              </a:tabLst>
            </a:pPr>
            <a:r>
              <a:rPr spc="-20" dirty="0">
                <a:solidFill>
                  <a:srgbClr val="001F5F"/>
                </a:solidFill>
                <a:latin typeface="Times New Roman"/>
                <a:cs typeface="Times New Roman"/>
              </a:rPr>
              <a:t>Руководители</a:t>
            </a:r>
            <a:r>
              <a:rPr spc="3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001F5F"/>
                </a:solidFill>
                <a:latin typeface="Times New Roman"/>
                <a:cs typeface="Times New Roman"/>
              </a:rPr>
              <a:t>и </a:t>
            </a:r>
            <a:r>
              <a:rPr spc="-15" dirty="0">
                <a:solidFill>
                  <a:srgbClr val="001F5F"/>
                </a:solidFill>
                <a:latin typeface="Times New Roman"/>
                <a:cs typeface="Times New Roman"/>
              </a:rPr>
              <a:t>педагоги</a:t>
            </a:r>
            <a:r>
              <a:rPr spc="-5" dirty="0">
                <a:solidFill>
                  <a:srgbClr val="001F5F"/>
                </a:solidFill>
                <a:latin typeface="Times New Roman"/>
                <a:cs typeface="Times New Roman"/>
              </a:rPr>
              <a:t> организаций</a:t>
            </a:r>
            <a:r>
              <a:rPr spc="-2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pc="-10" dirty="0">
                <a:solidFill>
                  <a:srgbClr val="001F5F"/>
                </a:solidFill>
                <a:latin typeface="Times New Roman"/>
                <a:cs typeface="Times New Roman"/>
              </a:rPr>
              <a:t>общего</a:t>
            </a:r>
            <a:r>
              <a:rPr spc="-5" dirty="0">
                <a:solidFill>
                  <a:srgbClr val="001F5F"/>
                </a:solidFill>
                <a:latin typeface="Times New Roman"/>
                <a:cs typeface="Times New Roman"/>
              </a:rPr>
              <a:t> образования</a:t>
            </a:r>
            <a:endParaRPr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>
              <a:spcBef>
                <a:spcPts val="35"/>
              </a:spcBef>
              <a:buClr>
                <a:srgbClr val="001F5F"/>
              </a:buClr>
              <a:buFont typeface="Times New Roman"/>
              <a:buAutoNum type="arabicPeriod"/>
            </a:pPr>
            <a:endParaRPr sz="185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240665" indent="-228600">
              <a:buFontTx/>
              <a:buAutoNum type="arabicPeriod"/>
              <a:tabLst>
                <a:tab pos="241300" algn="l"/>
              </a:tabLst>
            </a:pPr>
            <a:r>
              <a:rPr spc="-5" dirty="0">
                <a:solidFill>
                  <a:srgbClr val="001F5F"/>
                </a:solidFill>
                <a:latin typeface="Times New Roman"/>
                <a:cs typeface="Times New Roman"/>
              </a:rPr>
              <a:t>Разработчики</a:t>
            </a:r>
            <a:r>
              <a:rPr spc="-3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001F5F"/>
                </a:solidFill>
                <a:latin typeface="Times New Roman"/>
                <a:cs typeface="Times New Roman"/>
              </a:rPr>
              <a:t>КИМ</a:t>
            </a:r>
            <a:r>
              <a:rPr spc="-2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pc="-5" dirty="0">
                <a:solidFill>
                  <a:srgbClr val="001F5F"/>
                </a:solidFill>
                <a:latin typeface="Times New Roman"/>
                <a:cs typeface="Times New Roman"/>
              </a:rPr>
              <a:t>для</a:t>
            </a:r>
            <a:r>
              <a:rPr spc="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pc="-15" dirty="0">
                <a:solidFill>
                  <a:srgbClr val="001F5F"/>
                </a:solidFill>
                <a:latin typeface="Times New Roman"/>
                <a:cs typeface="Times New Roman"/>
              </a:rPr>
              <a:t>государственной</a:t>
            </a:r>
            <a:r>
              <a:rPr spc="1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pc="-10" dirty="0">
                <a:solidFill>
                  <a:srgbClr val="001F5F"/>
                </a:solidFill>
                <a:latin typeface="Times New Roman"/>
                <a:cs typeface="Times New Roman"/>
              </a:rPr>
              <a:t>итоговой</a:t>
            </a:r>
            <a:r>
              <a:rPr spc="-2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pc="-5" dirty="0">
                <a:solidFill>
                  <a:srgbClr val="001F5F"/>
                </a:solidFill>
                <a:latin typeface="Times New Roman"/>
                <a:cs typeface="Times New Roman"/>
              </a:rPr>
              <a:t>аттестации</a:t>
            </a:r>
            <a:endParaRPr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>
              <a:spcBef>
                <a:spcPts val="30"/>
              </a:spcBef>
              <a:buClr>
                <a:srgbClr val="001F5F"/>
              </a:buClr>
              <a:buFont typeface="Times New Roman"/>
              <a:buAutoNum type="arabicPeriod"/>
            </a:pPr>
            <a:endParaRPr sz="185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240665" indent="-228600">
              <a:buFontTx/>
              <a:buAutoNum type="arabicPeriod"/>
              <a:tabLst>
                <a:tab pos="241300" algn="l"/>
              </a:tabLst>
            </a:pPr>
            <a:r>
              <a:rPr spc="-20" dirty="0">
                <a:solidFill>
                  <a:srgbClr val="001F5F"/>
                </a:solidFill>
                <a:latin typeface="Times New Roman"/>
                <a:cs typeface="Times New Roman"/>
              </a:rPr>
              <a:t>Руководители</a:t>
            </a:r>
            <a:r>
              <a:rPr spc="4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001F5F"/>
                </a:solidFill>
                <a:latin typeface="Times New Roman"/>
                <a:cs typeface="Times New Roman"/>
              </a:rPr>
              <a:t>и</a:t>
            </a:r>
            <a:r>
              <a:rPr spc="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pc="-15" dirty="0">
                <a:solidFill>
                  <a:srgbClr val="001F5F"/>
                </a:solidFill>
                <a:latin typeface="Times New Roman"/>
                <a:cs typeface="Times New Roman"/>
              </a:rPr>
              <a:t>педагоги</a:t>
            </a:r>
            <a:r>
              <a:rPr spc="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pc="-5" dirty="0">
                <a:solidFill>
                  <a:srgbClr val="001F5F"/>
                </a:solidFill>
                <a:latin typeface="Times New Roman"/>
                <a:cs typeface="Times New Roman"/>
              </a:rPr>
              <a:t>организаций</a:t>
            </a:r>
            <a:r>
              <a:rPr spc="-2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pc="-10" dirty="0">
                <a:solidFill>
                  <a:srgbClr val="001F5F"/>
                </a:solidFill>
                <a:latin typeface="Times New Roman"/>
                <a:cs typeface="Times New Roman"/>
              </a:rPr>
              <a:t>дополнительного</a:t>
            </a:r>
            <a:r>
              <a:rPr spc="1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pc="-5" dirty="0">
                <a:solidFill>
                  <a:srgbClr val="001F5F"/>
                </a:solidFill>
                <a:latin typeface="Times New Roman"/>
                <a:cs typeface="Times New Roman"/>
              </a:rPr>
              <a:t>образования</a:t>
            </a:r>
            <a:endParaRPr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>
              <a:spcBef>
                <a:spcPts val="35"/>
              </a:spcBef>
              <a:buClr>
                <a:srgbClr val="001F5F"/>
              </a:buClr>
              <a:buFont typeface="Times New Roman"/>
              <a:buAutoNum type="arabicPeriod"/>
            </a:pPr>
            <a:endParaRPr sz="185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240665" indent="-228600">
              <a:buFontTx/>
              <a:buAutoNum type="arabicPeriod"/>
              <a:tabLst>
                <a:tab pos="241300" algn="l"/>
              </a:tabLst>
            </a:pPr>
            <a:r>
              <a:rPr spc="-15" dirty="0">
                <a:solidFill>
                  <a:srgbClr val="001F5F"/>
                </a:solidFill>
                <a:latin typeface="Times New Roman"/>
                <a:cs typeface="Times New Roman"/>
              </a:rPr>
              <a:t>Авторы</a:t>
            </a:r>
            <a:r>
              <a:rPr spc="1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pc="-20" dirty="0">
                <a:solidFill>
                  <a:srgbClr val="001F5F"/>
                </a:solidFill>
                <a:latin typeface="Times New Roman"/>
                <a:cs typeface="Times New Roman"/>
              </a:rPr>
              <a:t>учебников</a:t>
            </a:r>
            <a:r>
              <a:rPr spc="3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pc="-5" dirty="0">
                <a:solidFill>
                  <a:srgbClr val="001F5F"/>
                </a:solidFill>
                <a:latin typeface="Times New Roman"/>
                <a:cs typeface="Times New Roman"/>
              </a:rPr>
              <a:t>для</a:t>
            </a:r>
            <a:r>
              <a:rPr spc="-2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pc="-10" dirty="0">
                <a:solidFill>
                  <a:srgbClr val="001F5F"/>
                </a:solidFill>
                <a:latin typeface="Times New Roman"/>
                <a:cs typeface="Times New Roman"/>
              </a:rPr>
              <a:t>общего</a:t>
            </a:r>
            <a:r>
              <a:rPr spc="-2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pc="-5" dirty="0">
                <a:solidFill>
                  <a:srgbClr val="001F5F"/>
                </a:solidFill>
                <a:latin typeface="Times New Roman"/>
                <a:cs typeface="Times New Roman"/>
              </a:rPr>
              <a:t>образования</a:t>
            </a:r>
            <a:endParaRPr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>
              <a:spcBef>
                <a:spcPts val="35"/>
              </a:spcBef>
              <a:buClr>
                <a:srgbClr val="001F5F"/>
              </a:buClr>
              <a:buFont typeface="Times New Roman"/>
              <a:buAutoNum type="arabicPeriod"/>
            </a:pPr>
            <a:endParaRPr sz="185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240665" indent="-228600">
              <a:buFontTx/>
              <a:buAutoNum type="arabicPeriod"/>
              <a:tabLst>
                <a:tab pos="241300" algn="l"/>
              </a:tabLst>
            </a:pPr>
            <a:r>
              <a:rPr spc="-20" dirty="0">
                <a:solidFill>
                  <a:srgbClr val="001F5F"/>
                </a:solidFill>
                <a:latin typeface="Times New Roman"/>
                <a:cs typeface="Times New Roman"/>
              </a:rPr>
              <a:t>Руководители</a:t>
            </a:r>
            <a:r>
              <a:rPr spc="4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001F5F"/>
                </a:solidFill>
                <a:latin typeface="Times New Roman"/>
                <a:cs typeface="Times New Roman"/>
              </a:rPr>
              <a:t>и</a:t>
            </a:r>
            <a:r>
              <a:rPr spc="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pc="-15" dirty="0">
                <a:solidFill>
                  <a:srgbClr val="001F5F"/>
                </a:solidFill>
                <a:latin typeface="Times New Roman"/>
                <a:cs typeface="Times New Roman"/>
              </a:rPr>
              <a:t>педагоги</a:t>
            </a:r>
            <a:r>
              <a:rPr spc="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pc="-5" dirty="0">
                <a:solidFill>
                  <a:srgbClr val="001F5F"/>
                </a:solidFill>
                <a:latin typeface="Times New Roman"/>
                <a:cs typeface="Times New Roman"/>
              </a:rPr>
              <a:t>организаций</a:t>
            </a:r>
            <a:r>
              <a:rPr spc="-15" dirty="0">
                <a:solidFill>
                  <a:srgbClr val="001F5F"/>
                </a:solidFill>
                <a:latin typeface="Times New Roman"/>
                <a:cs typeface="Times New Roman"/>
              </a:rPr>
              <a:t> среднего</a:t>
            </a:r>
            <a:r>
              <a:rPr spc="2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pc="-5" dirty="0">
                <a:solidFill>
                  <a:srgbClr val="001F5F"/>
                </a:solidFill>
                <a:latin typeface="Times New Roman"/>
                <a:cs typeface="Times New Roman"/>
              </a:rPr>
              <a:t>профессионального</a:t>
            </a:r>
            <a:r>
              <a:rPr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pc="-5" dirty="0">
                <a:solidFill>
                  <a:srgbClr val="001F5F"/>
                </a:solidFill>
                <a:latin typeface="Times New Roman"/>
                <a:cs typeface="Times New Roman"/>
              </a:rPr>
              <a:t>образования</a:t>
            </a:r>
            <a:endParaRPr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972050" y="252729"/>
            <a:ext cx="149987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ВОПРОС</a:t>
            </a:r>
            <a:r>
              <a:rPr spc="-30" dirty="0"/>
              <a:t> </a:t>
            </a:r>
            <a:r>
              <a:rPr dirty="0"/>
              <a:t>3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5417058" y="5348122"/>
            <a:ext cx="661670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spcBef>
                <a:spcPts val="100"/>
              </a:spcBef>
            </a:pPr>
            <a:r>
              <a:rPr spc="-5" dirty="0">
                <a:solidFill>
                  <a:srgbClr val="001F5F"/>
                </a:solidFill>
                <a:latin typeface="Times New Roman"/>
                <a:cs typeface="Times New Roman"/>
              </a:rPr>
              <a:t>Ответ:</a:t>
            </a:r>
            <a:endParaRPr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algn="ctr"/>
            <a:r>
              <a:rPr spc="5" dirty="0">
                <a:solidFill>
                  <a:srgbClr val="001F5F"/>
                </a:solidFill>
                <a:latin typeface="Times New Roman"/>
                <a:cs typeface="Times New Roman"/>
              </a:rPr>
              <a:t>1,4</a:t>
            </a:r>
            <a:endParaRPr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0930166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53059" y="1188541"/>
            <a:ext cx="11362690" cy="30448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540" algn="ctr">
              <a:spcBef>
                <a:spcPts val="100"/>
              </a:spcBef>
            </a:pPr>
            <a:r>
              <a:rPr b="1" spc="-10" dirty="0">
                <a:solidFill>
                  <a:srgbClr val="001F5F"/>
                </a:solidFill>
                <a:latin typeface="Times New Roman"/>
                <a:cs typeface="Times New Roman"/>
              </a:rPr>
              <a:t>Ведущая</a:t>
            </a:r>
            <a:r>
              <a:rPr b="1" spc="2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b="1" spc="-15" dirty="0">
                <a:solidFill>
                  <a:srgbClr val="001F5F"/>
                </a:solidFill>
                <a:latin typeface="Times New Roman"/>
                <a:cs typeface="Times New Roman"/>
              </a:rPr>
              <a:t>компетенция</a:t>
            </a:r>
            <a:r>
              <a:rPr b="1" spc="9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b="1" spc="-10" dirty="0">
                <a:solidFill>
                  <a:srgbClr val="001F5F"/>
                </a:solidFill>
                <a:latin typeface="Times New Roman"/>
                <a:cs typeface="Times New Roman"/>
              </a:rPr>
              <a:t>учителя,</a:t>
            </a:r>
            <a:r>
              <a:rPr b="1" spc="1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b="1" spc="-15" dirty="0">
                <a:solidFill>
                  <a:srgbClr val="001F5F"/>
                </a:solidFill>
                <a:latin typeface="Times New Roman"/>
                <a:cs typeface="Times New Roman"/>
              </a:rPr>
              <a:t>показывающая</a:t>
            </a:r>
            <a:r>
              <a:rPr b="1" spc="114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b="1" spc="-25" dirty="0">
                <a:solidFill>
                  <a:srgbClr val="001F5F"/>
                </a:solidFill>
                <a:latin typeface="Times New Roman"/>
                <a:cs typeface="Times New Roman"/>
              </a:rPr>
              <a:t>его</a:t>
            </a:r>
            <a:r>
              <a:rPr b="1" spc="-1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b="1" spc="-25" dirty="0">
                <a:solidFill>
                  <a:srgbClr val="001F5F"/>
                </a:solidFill>
                <a:latin typeface="Times New Roman"/>
                <a:cs typeface="Times New Roman"/>
              </a:rPr>
              <a:t>готовность</a:t>
            </a:r>
            <a:r>
              <a:rPr b="1" spc="114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b="1" dirty="0">
                <a:solidFill>
                  <a:srgbClr val="001F5F"/>
                </a:solidFill>
                <a:latin typeface="Times New Roman"/>
                <a:cs typeface="Times New Roman"/>
              </a:rPr>
              <a:t>к </a:t>
            </a:r>
            <a:r>
              <a:rPr b="1" spc="-10" dirty="0">
                <a:solidFill>
                  <a:srgbClr val="001F5F"/>
                </a:solidFill>
                <a:latin typeface="Times New Roman"/>
                <a:cs typeface="Times New Roman"/>
              </a:rPr>
              <a:t>реализации</a:t>
            </a:r>
            <a:r>
              <a:rPr b="1" spc="5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b="1" spc="-10" dirty="0">
                <a:solidFill>
                  <a:srgbClr val="001F5F"/>
                </a:solidFill>
                <a:latin typeface="Times New Roman"/>
                <a:cs typeface="Times New Roman"/>
              </a:rPr>
              <a:t>целей</a:t>
            </a:r>
            <a:r>
              <a:rPr b="1" spc="3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b="1" spc="-15" dirty="0">
                <a:solidFill>
                  <a:srgbClr val="001F5F"/>
                </a:solidFill>
                <a:latin typeface="Times New Roman"/>
                <a:cs typeface="Times New Roman"/>
              </a:rPr>
              <a:t>обновленных</a:t>
            </a:r>
            <a:r>
              <a:rPr b="1" spc="3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b="1" spc="-10" dirty="0">
                <a:solidFill>
                  <a:srgbClr val="001F5F"/>
                </a:solidFill>
                <a:latin typeface="Times New Roman"/>
                <a:cs typeface="Times New Roman"/>
              </a:rPr>
              <a:t>ФГОС</a:t>
            </a:r>
            <a:r>
              <a:rPr b="1" spc="7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b="1" dirty="0">
                <a:solidFill>
                  <a:srgbClr val="001F5F"/>
                </a:solidFill>
                <a:latin typeface="Times New Roman"/>
                <a:cs typeface="Times New Roman"/>
              </a:rPr>
              <a:t>–</a:t>
            </a:r>
            <a:r>
              <a:rPr b="1" spc="-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b="1" spc="-25" dirty="0">
                <a:solidFill>
                  <a:srgbClr val="001F5F"/>
                </a:solidFill>
                <a:latin typeface="Times New Roman"/>
                <a:cs typeface="Times New Roman"/>
              </a:rPr>
              <a:t>это</a:t>
            </a:r>
            <a:endParaRPr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>
              <a:spcBef>
                <a:spcPts val="35"/>
              </a:spcBef>
            </a:pPr>
            <a:endParaRPr sz="185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6985" algn="ctr"/>
            <a:r>
              <a:rPr b="1" spc="-10" dirty="0">
                <a:solidFill>
                  <a:srgbClr val="001F5F"/>
                </a:solidFill>
                <a:latin typeface="Times New Roman"/>
                <a:cs typeface="Times New Roman"/>
              </a:rPr>
              <a:t>(выберите</a:t>
            </a:r>
            <a:r>
              <a:rPr b="1" spc="3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b="1" spc="-15" dirty="0">
                <a:solidFill>
                  <a:srgbClr val="001F5F"/>
                </a:solidFill>
                <a:latin typeface="Times New Roman"/>
                <a:cs typeface="Times New Roman"/>
              </a:rPr>
              <a:t>один</a:t>
            </a:r>
            <a:r>
              <a:rPr b="1" spc="-5" dirty="0">
                <a:solidFill>
                  <a:srgbClr val="001F5F"/>
                </a:solidFill>
                <a:latin typeface="Times New Roman"/>
                <a:cs typeface="Times New Roman"/>
              </a:rPr>
              <a:t> верный</a:t>
            </a:r>
            <a:r>
              <a:rPr b="1" spc="3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b="1" spc="-15" dirty="0">
                <a:solidFill>
                  <a:srgbClr val="001F5F"/>
                </a:solidFill>
                <a:latin typeface="Times New Roman"/>
                <a:cs typeface="Times New Roman"/>
              </a:rPr>
              <a:t>ответ)</a:t>
            </a:r>
            <a:endParaRPr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>
              <a:spcBef>
                <a:spcPts val="35"/>
              </a:spcBef>
            </a:pPr>
            <a:endParaRPr sz="185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240665" indent="-228600">
              <a:buFontTx/>
              <a:buAutoNum type="arabicPeriod"/>
              <a:tabLst>
                <a:tab pos="241300" algn="l"/>
              </a:tabLst>
            </a:pPr>
            <a:r>
              <a:rPr spc="5" dirty="0">
                <a:solidFill>
                  <a:srgbClr val="001F5F"/>
                </a:solidFill>
                <a:latin typeface="Times New Roman"/>
                <a:cs typeface="Times New Roman"/>
              </a:rPr>
              <a:t>способность</a:t>
            </a:r>
            <a:r>
              <a:rPr spc="-1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001F5F"/>
                </a:solidFill>
                <a:latin typeface="Times New Roman"/>
                <a:cs typeface="Times New Roman"/>
              </a:rPr>
              <a:t>к</a:t>
            </a:r>
            <a:r>
              <a:rPr spc="1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001F5F"/>
                </a:solidFill>
                <a:latin typeface="Times New Roman"/>
                <a:cs typeface="Times New Roman"/>
              </a:rPr>
              <a:t>организации</a:t>
            </a:r>
            <a:r>
              <a:rPr spc="-2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001F5F"/>
                </a:solidFill>
                <a:latin typeface="Times New Roman"/>
                <a:cs typeface="Times New Roman"/>
              </a:rPr>
              <a:t>разных</a:t>
            </a:r>
            <a:r>
              <a:rPr spc="-1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pc="-5" dirty="0">
                <a:solidFill>
                  <a:srgbClr val="001F5F"/>
                </a:solidFill>
                <a:latin typeface="Times New Roman"/>
                <a:cs typeface="Times New Roman"/>
              </a:rPr>
              <a:t>видов</a:t>
            </a:r>
            <a:r>
              <a:rPr spc="1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pc="-5" dirty="0">
                <a:solidFill>
                  <a:srgbClr val="001F5F"/>
                </a:solidFill>
                <a:latin typeface="Times New Roman"/>
                <a:cs typeface="Times New Roman"/>
              </a:rPr>
              <a:t>учебной</a:t>
            </a:r>
            <a:r>
              <a:rPr dirty="0">
                <a:solidFill>
                  <a:srgbClr val="001F5F"/>
                </a:solidFill>
                <a:latin typeface="Times New Roman"/>
                <a:cs typeface="Times New Roman"/>
              </a:rPr>
              <a:t> деятельности</a:t>
            </a:r>
            <a:endParaRPr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>
              <a:spcBef>
                <a:spcPts val="35"/>
              </a:spcBef>
              <a:buClr>
                <a:srgbClr val="001F5F"/>
              </a:buClr>
              <a:buFont typeface="Times New Roman"/>
              <a:buAutoNum type="arabicPeriod"/>
            </a:pPr>
            <a:endParaRPr sz="185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240665" indent="-228600">
              <a:buFontTx/>
              <a:buAutoNum type="arabicPeriod"/>
              <a:tabLst>
                <a:tab pos="241300" algn="l"/>
              </a:tabLst>
            </a:pPr>
            <a:r>
              <a:rPr spc="-15" dirty="0">
                <a:solidFill>
                  <a:srgbClr val="001F5F"/>
                </a:solidFill>
                <a:latin typeface="Times New Roman"/>
                <a:cs typeface="Times New Roman"/>
              </a:rPr>
              <a:t>владение</a:t>
            </a:r>
            <a:r>
              <a:rPr spc="5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pc="-10" dirty="0">
                <a:solidFill>
                  <a:srgbClr val="001F5F"/>
                </a:solidFill>
                <a:latin typeface="Times New Roman"/>
                <a:cs typeface="Times New Roman"/>
              </a:rPr>
              <a:t>предметным</a:t>
            </a:r>
            <a:r>
              <a:rPr spc="1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pc="-10" dirty="0">
                <a:solidFill>
                  <a:srgbClr val="001F5F"/>
                </a:solidFill>
                <a:latin typeface="Times New Roman"/>
                <a:cs typeface="Times New Roman"/>
              </a:rPr>
              <a:t>содержанием</a:t>
            </a:r>
            <a:r>
              <a:rPr spc="-5" dirty="0">
                <a:solidFill>
                  <a:srgbClr val="001F5F"/>
                </a:solidFill>
                <a:latin typeface="Times New Roman"/>
                <a:cs typeface="Times New Roman"/>
              </a:rPr>
              <a:t> на</a:t>
            </a:r>
            <a:r>
              <a:rPr spc="1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pc="-30" dirty="0">
                <a:solidFill>
                  <a:srgbClr val="001F5F"/>
                </a:solidFill>
                <a:latin typeface="Times New Roman"/>
                <a:cs typeface="Times New Roman"/>
              </a:rPr>
              <a:t>углубленном</a:t>
            </a:r>
            <a:r>
              <a:rPr spc="7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pc="-10" dirty="0">
                <a:solidFill>
                  <a:srgbClr val="001F5F"/>
                </a:solidFill>
                <a:latin typeface="Times New Roman"/>
                <a:cs typeface="Times New Roman"/>
              </a:rPr>
              <a:t>уровне</a:t>
            </a:r>
            <a:endParaRPr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>
              <a:spcBef>
                <a:spcPts val="35"/>
              </a:spcBef>
              <a:buClr>
                <a:srgbClr val="001F5F"/>
              </a:buClr>
              <a:buFont typeface="Times New Roman"/>
              <a:buAutoNum type="arabicPeriod"/>
            </a:pPr>
            <a:endParaRPr sz="185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240665" indent="-228600">
              <a:buFontTx/>
              <a:buAutoNum type="arabicPeriod"/>
              <a:tabLst>
                <a:tab pos="241300" algn="l"/>
              </a:tabLst>
            </a:pPr>
            <a:r>
              <a:rPr spc="-20" dirty="0">
                <a:solidFill>
                  <a:srgbClr val="001F5F"/>
                </a:solidFill>
                <a:latin typeface="Times New Roman"/>
                <a:cs typeface="Times New Roman"/>
              </a:rPr>
              <a:t>умение</a:t>
            </a:r>
            <a:r>
              <a:rPr spc="7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pc="-15" dirty="0">
                <a:solidFill>
                  <a:srgbClr val="001F5F"/>
                </a:solidFill>
                <a:latin typeface="Times New Roman"/>
                <a:cs typeface="Times New Roman"/>
              </a:rPr>
              <a:t>разрабатывать</a:t>
            </a:r>
            <a:r>
              <a:rPr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pc="-15" dirty="0">
                <a:solidFill>
                  <a:srgbClr val="001F5F"/>
                </a:solidFill>
                <a:latin typeface="Times New Roman"/>
                <a:cs typeface="Times New Roman"/>
              </a:rPr>
              <a:t>рабочую</a:t>
            </a:r>
            <a:r>
              <a:rPr spc="3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pc="-5" dirty="0">
                <a:solidFill>
                  <a:srgbClr val="001F5F"/>
                </a:solidFill>
                <a:latin typeface="Times New Roman"/>
                <a:cs typeface="Times New Roman"/>
              </a:rPr>
              <a:t>программу</a:t>
            </a:r>
            <a:r>
              <a:rPr spc="-1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pc="-5" dirty="0">
                <a:solidFill>
                  <a:srgbClr val="001F5F"/>
                </a:solidFill>
                <a:latin typeface="Times New Roman"/>
                <a:cs typeface="Times New Roman"/>
              </a:rPr>
              <a:t>по</a:t>
            </a:r>
            <a:r>
              <a:rPr spc="-10" dirty="0">
                <a:solidFill>
                  <a:srgbClr val="001F5F"/>
                </a:solidFill>
                <a:latin typeface="Times New Roman"/>
                <a:cs typeface="Times New Roman"/>
              </a:rPr>
              <a:t> предмету</a:t>
            </a:r>
            <a:endParaRPr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>
              <a:spcBef>
                <a:spcPts val="30"/>
              </a:spcBef>
              <a:buClr>
                <a:srgbClr val="001F5F"/>
              </a:buClr>
              <a:buFont typeface="Times New Roman"/>
              <a:buAutoNum type="arabicPeriod"/>
            </a:pPr>
            <a:endParaRPr sz="185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240665" indent="-228600">
              <a:spcBef>
                <a:spcPts val="5"/>
              </a:spcBef>
              <a:buFontTx/>
              <a:buAutoNum type="arabicPeriod"/>
              <a:tabLst>
                <a:tab pos="241300" algn="l"/>
              </a:tabLst>
            </a:pPr>
            <a:r>
              <a:rPr spc="-20" dirty="0">
                <a:solidFill>
                  <a:srgbClr val="001F5F"/>
                </a:solidFill>
                <a:latin typeface="Times New Roman"/>
                <a:cs typeface="Times New Roman"/>
              </a:rPr>
              <a:t>умение</a:t>
            </a:r>
            <a:r>
              <a:rPr spc="7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pc="-15" dirty="0">
                <a:solidFill>
                  <a:srgbClr val="001F5F"/>
                </a:solidFill>
                <a:latin typeface="Times New Roman"/>
                <a:cs typeface="Times New Roman"/>
              </a:rPr>
              <a:t>разрабатывать</a:t>
            </a:r>
            <a:r>
              <a:rPr spc="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pc="-5" dirty="0">
                <a:solidFill>
                  <a:srgbClr val="001F5F"/>
                </a:solidFill>
                <a:latin typeface="Times New Roman"/>
                <a:cs typeface="Times New Roman"/>
              </a:rPr>
              <a:t>задания</a:t>
            </a:r>
            <a:r>
              <a:rPr spc="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pc="-5" dirty="0">
                <a:solidFill>
                  <a:srgbClr val="001F5F"/>
                </a:solidFill>
                <a:latin typeface="Times New Roman"/>
                <a:cs typeface="Times New Roman"/>
              </a:rPr>
              <a:t>по </a:t>
            </a:r>
            <a:r>
              <a:rPr spc="-10" dirty="0">
                <a:solidFill>
                  <a:srgbClr val="001F5F"/>
                </a:solidFill>
                <a:latin typeface="Times New Roman"/>
                <a:cs typeface="Times New Roman"/>
              </a:rPr>
              <a:t>функциональной</a:t>
            </a:r>
            <a:r>
              <a:rPr spc="4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001F5F"/>
                </a:solidFill>
                <a:latin typeface="Times New Roman"/>
                <a:cs typeface="Times New Roman"/>
              </a:rPr>
              <a:t>грамотности</a:t>
            </a:r>
            <a:endParaRPr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972050" y="252729"/>
            <a:ext cx="149987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ВОПРОС</a:t>
            </a:r>
            <a:r>
              <a:rPr spc="-30" dirty="0"/>
              <a:t> </a:t>
            </a:r>
            <a:r>
              <a:rPr dirty="0"/>
              <a:t>4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5417058" y="5348122"/>
            <a:ext cx="661670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spcBef>
                <a:spcPts val="100"/>
              </a:spcBef>
            </a:pPr>
            <a:r>
              <a:rPr spc="-5" dirty="0">
                <a:solidFill>
                  <a:srgbClr val="001F5F"/>
                </a:solidFill>
                <a:latin typeface="Times New Roman"/>
                <a:cs typeface="Times New Roman"/>
              </a:rPr>
              <a:t>Ответ:</a:t>
            </a:r>
            <a:endParaRPr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algn="ctr"/>
            <a:r>
              <a:rPr dirty="0">
                <a:solidFill>
                  <a:srgbClr val="001F5F"/>
                </a:solidFill>
                <a:latin typeface="Times New Roman"/>
                <a:cs typeface="Times New Roman"/>
              </a:rPr>
              <a:t>1</a:t>
            </a:r>
            <a:endParaRPr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4136012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43915" y="897077"/>
            <a:ext cx="10603230" cy="359346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765175" algn="ctr">
              <a:spcBef>
                <a:spcPts val="100"/>
              </a:spcBef>
            </a:pPr>
            <a:r>
              <a:rPr b="1" spc="-15" dirty="0">
                <a:solidFill>
                  <a:srgbClr val="001F5F"/>
                </a:solidFill>
                <a:latin typeface="Times New Roman"/>
                <a:cs typeface="Times New Roman"/>
              </a:rPr>
              <a:t>Какие</a:t>
            </a:r>
            <a:r>
              <a:rPr b="1" spc="2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b="1" spc="-30" dirty="0">
                <a:solidFill>
                  <a:srgbClr val="001F5F"/>
                </a:solidFill>
                <a:latin typeface="Times New Roman"/>
                <a:cs typeface="Times New Roman"/>
              </a:rPr>
              <a:t>результаты</a:t>
            </a:r>
            <a:r>
              <a:rPr b="1" spc="10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b="1" spc="-15" dirty="0">
                <a:solidFill>
                  <a:srgbClr val="001F5F"/>
                </a:solidFill>
                <a:latin typeface="Times New Roman"/>
                <a:cs typeface="Times New Roman"/>
              </a:rPr>
              <a:t>обучения</a:t>
            </a:r>
            <a:r>
              <a:rPr b="1" spc="1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b="1" spc="-20" dirty="0">
                <a:solidFill>
                  <a:srgbClr val="001F5F"/>
                </a:solidFill>
                <a:latin typeface="Times New Roman"/>
                <a:cs typeface="Times New Roman"/>
              </a:rPr>
              <a:t>сформулированы</a:t>
            </a:r>
            <a:r>
              <a:rPr b="1" spc="7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b="1" dirty="0">
                <a:solidFill>
                  <a:srgbClr val="001F5F"/>
                </a:solidFill>
                <a:latin typeface="Times New Roman"/>
                <a:cs typeface="Times New Roman"/>
              </a:rPr>
              <a:t>в</a:t>
            </a:r>
            <a:r>
              <a:rPr b="1" spc="2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b="1" spc="-25" dirty="0">
                <a:solidFill>
                  <a:srgbClr val="001F5F"/>
                </a:solidFill>
                <a:latin typeface="Times New Roman"/>
                <a:cs typeface="Times New Roman"/>
              </a:rPr>
              <a:t>категориях</a:t>
            </a:r>
            <a:r>
              <a:rPr b="1" spc="8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b="1" spc="-10" dirty="0">
                <a:solidFill>
                  <a:srgbClr val="001F5F"/>
                </a:solidFill>
                <a:latin typeface="Times New Roman"/>
                <a:cs typeface="Times New Roman"/>
              </a:rPr>
              <a:t>системно-деятельностного</a:t>
            </a:r>
            <a:r>
              <a:rPr b="1" spc="10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b="1" spc="-25" dirty="0">
                <a:solidFill>
                  <a:srgbClr val="001F5F"/>
                </a:solidFill>
                <a:latin typeface="Times New Roman"/>
                <a:cs typeface="Times New Roman"/>
              </a:rPr>
              <a:t>подхода</a:t>
            </a:r>
            <a:endParaRPr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>
              <a:spcBef>
                <a:spcPts val="35"/>
              </a:spcBef>
            </a:pPr>
            <a:endParaRPr sz="185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767080" algn="ctr"/>
            <a:r>
              <a:rPr b="1" spc="-10" dirty="0">
                <a:solidFill>
                  <a:srgbClr val="001F5F"/>
                </a:solidFill>
                <a:latin typeface="Times New Roman"/>
                <a:cs typeface="Times New Roman"/>
              </a:rPr>
              <a:t>(выберите</a:t>
            </a:r>
            <a:r>
              <a:rPr b="1" spc="4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b="1" spc="15" dirty="0">
                <a:solidFill>
                  <a:srgbClr val="001F5F"/>
                </a:solidFill>
                <a:latin typeface="Times New Roman"/>
                <a:cs typeface="Times New Roman"/>
              </a:rPr>
              <a:t>все</a:t>
            </a:r>
            <a:r>
              <a:rPr b="1" spc="-5" dirty="0">
                <a:solidFill>
                  <a:srgbClr val="001F5F"/>
                </a:solidFill>
                <a:latin typeface="Times New Roman"/>
                <a:cs typeface="Times New Roman"/>
              </a:rPr>
              <a:t> верные</a:t>
            </a:r>
            <a:r>
              <a:rPr b="1" spc="1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b="1" spc="-15" dirty="0">
                <a:solidFill>
                  <a:srgbClr val="001F5F"/>
                </a:solidFill>
                <a:latin typeface="Times New Roman"/>
                <a:cs typeface="Times New Roman"/>
              </a:rPr>
              <a:t>ответы)?</a:t>
            </a:r>
            <a:endParaRPr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>
              <a:spcBef>
                <a:spcPts val="35"/>
              </a:spcBef>
            </a:pPr>
            <a:endParaRPr sz="185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240665" indent="-228600">
              <a:buFontTx/>
              <a:buAutoNum type="arabicPeriod"/>
              <a:tabLst>
                <a:tab pos="241300" algn="l"/>
              </a:tabLst>
            </a:pPr>
            <a:r>
              <a:rPr spc="-10" dirty="0">
                <a:solidFill>
                  <a:srgbClr val="001F5F"/>
                </a:solidFill>
                <a:latin typeface="Times New Roman"/>
                <a:cs typeface="Times New Roman"/>
              </a:rPr>
              <a:t>формирование</a:t>
            </a:r>
            <a:r>
              <a:rPr spc="-1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pc="-10" dirty="0">
                <a:solidFill>
                  <a:srgbClr val="001F5F"/>
                </a:solidFill>
                <a:latin typeface="Times New Roman"/>
                <a:cs typeface="Times New Roman"/>
              </a:rPr>
              <a:t>системы</a:t>
            </a:r>
            <a:r>
              <a:rPr spc="1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pc="-25" dirty="0">
                <a:solidFill>
                  <a:srgbClr val="001F5F"/>
                </a:solidFill>
                <a:latin typeface="Times New Roman"/>
                <a:cs typeface="Times New Roman"/>
              </a:rPr>
              <a:t>научных</a:t>
            </a:r>
            <a:r>
              <a:rPr spc="6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001F5F"/>
                </a:solidFill>
                <a:latin typeface="Times New Roman"/>
                <a:cs typeface="Times New Roman"/>
              </a:rPr>
              <a:t>физических</a:t>
            </a:r>
            <a:r>
              <a:rPr spc="-2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pc="-5" dirty="0">
                <a:solidFill>
                  <a:srgbClr val="001F5F"/>
                </a:solidFill>
                <a:latin typeface="Times New Roman"/>
                <a:cs typeface="Times New Roman"/>
              </a:rPr>
              <a:t>знаний</a:t>
            </a:r>
            <a:endParaRPr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>
              <a:spcBef>
                <a:spcPts val="35"/>
              </a:spcBef>
              <a:buClr>
                <a:srgbClr val="001F5F"/>
              </a:buClr>
              <a:buFont typeface="Times New Roman"/>
              <a:buAutoNum type="arabicPeriod"/>
            </a:pPr>
            <a:endParaRPr sz="185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240665" indent="-228600">
              <a:buFontTx/>
              <a:buAutoNum type="arabicPeriod"/>
              <a:tabLst>
                <a:tab pos="241300" algn="l"/>
              </a:tabLst>
            </a:pPr>
            <a:r>
              <a:rPr spc="-15" dirty="0">
                <a:solidFill>
                  <a:srgbClr val="001F5F"/>
                </a:solidFill>
                <a:latin typeface="Times New Roman"/>
                <a:cs typeface="Times New Roman"/>
              </a:rPr>
              <a:t>характеризовать</a:t>
            </a:r>
            <a:r>
              <a:rPr spc="2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pc="-10" dirty="0">
                <a:solidFill>
                  <a:srgbClr val="001F5F"/>
                </a:solidFill>
                <a:latin typeface="Times New Roman"/>
                <a:cs typeface="Times New Roman"/>
              </a:rPr>
              <a:t>физику </a:t>
            </a:r>
            <a:r>
              <a:rPr spc="-15" dirty="0">
                <a:solidFill>
                  <a:srgbClr val="001F5F"/>
                </a:solidFill>
                <a:latin typeface="Times New Roman"/>
                <a:cs typeface="Times New Roman"/>
              </a:rPr>
              <a:t>как</a:t>
            </a:r>
            <a:r>
              <a:rPr spc="1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pc="-40" dirty="0">
                <a:solidFill>
                  <a:srgbClr val="001F5F"/>
                </a:solidFill>
                <a:latin typeface="Times New Roman"/>
                <a:cs typeface="Times New Roman"/>
              </a:rPr>
              <a:t>науку</a:t>
            </a:r>
            <a:r>
              <a:rPr spc="6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001F5F"/>
                </a:solidFill>
                <a:latin typeface="Times New Roman"/>
                <a:cs typeface="Times New Roman"/>
              </a:rPr>
              <a:t>о</a:t>
            </a:r>
            <a:r>
              <a:rPr spc="-10" dirty="0">
                <a:solidFill>
                  <a:srgbClr val="001F5F"/>
                </a:solidFill>
                <a:latin typeface="Times New Roman"/>
                <a:cs typeface="Times New Roman"/>
              </a:rPr>
              <a:t> природе</a:t>
            </a:r>
            <a:endParaRPr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>
              <a:spcBef>
                <a:spcPts val="35"/>
              </a:spcBef>
              <a:buClr>
                <a:srgbClr val="001F5F"/>
              </a:buClr>
              <a:buFont typeface="Times New Roman"/>
              <a:buAutoNum type="arabicPeriod"/>
            </a:pPr>
            <a:endParaRPr sz="185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240665" indent="-228600">
              <a:buFontTx/>
              <a:buAutoNum type="arabicPeriod"/>
              <a:tabLst>
                <a:tab pos="241300" algn="l"/>
              </a:tabLst>
            </a:pPr>
            <a:r>
              <a:rPr spc="-5" dirty="0">
                <a:solidFill>
                  <a:srgbClr val="001F5F"/>
                </a:solidFill>
                <a:latin typeface="Times New Roman"/>
                <a:cs typeface="Times New Roman"/>
              </a:rPr>
              <a:t>приобретение</a:t>
            </a:r>
            <a:r>
              <a:rPr spc="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001F5F"/>
                </a:solidFill>
                <a:latin typeface="Times New Roman"/>
                <a:cs typeface="Times New Roman"/>
              </a:rPr>
              <a:t>опыта</a:t>
            </a:r>
            <a:r>
              <a:rPr spc="-2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pc="-10" dirty="0">
                <a:solidFill>
                  <a:srgbClr val="001F5F"/>
                </a:solidFill>
                <a:latin typeface="Times New Roman"/>
                <a:cs typeface="Times New Roman"/>
              </a:rPr>
              <a:t>использования</a:t>
            </a:r>
            <a:r>
              <a:rPr spc="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pc="-25" dirty="0">
                <a:solidFill>
                  <a:srgbClr val="001F5F"/>
                </a:solidFill>
                <a:latin typeface="Times New Roman"/>
                <a:cs typeface="Times New Roman"/>
              </a:rPr>
              <a:t>научного</a:t>
            </a:r>
            <a:r>
              <a:rPr spc="4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pc="-15" dirty="0">
                <a:solidFill>
                  <a:srgbClr val="001F5F"/>
                </a:solidFill>
                <a:latin typeface="Times New Roman"/>
                <a:cs typeface="Times New Roman"/>
              </a:rPr>
              <a:t>метода</a:t>
            </a:r>
            <a:endParaRPr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>
              <a:spcBef>
                <a:spcPts val="35"/>
              </a:spcBef>
              <a:buClr>
                <a:srgbClr val="001F5F"/>
              </a:buClr>
              <a:buFont typeface="Times New Roman"/>
              <a:buAutoNum type="arabicPeriod"/>
            </a:pPr>
            <a:endParaRPr sz="185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240665" indent="-228600">
              <a:buFontTx/>
              <a:buAutoNum type="arabicPeriod"/>
              <a:tabLst>
                <a:tab pos="241300" algn="l"/>
              </a:tabLst>
            </a:pPr>
            <a:r>
              <a:rPr spc="-10" dirty="0">
                <a:solidFill>
                  <a:srgbClr val="001F5F"/>
                </a:solidFill>
                <a:latin typeface="Times New Roman"/>
                <a:cs typeface="Times New Roman"/>
              </a:rPr>
              <a:t>перечислять</a:t>
            </a:r>
            <a:r>
              <a:rPr spc="1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pc="-10" dirty="0">
                <a:solidFill>
                  <a:srgbClr val="001F5F"/>
                </a:solidFill>
                <a:latin typeface="Times New Roman"/>
                <a:cs typeface="Times New Roman"/>
              </a:rPr>
              <a:t>источники</a:t>
            </a:r>
            <a:r>
              <a:rPr spc="-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pc="-15" dirty="0">
                <a:solidFill>
                  <a:srgbClr val="001F5F"/>
                </a:solidFill>
                <a:latin typeface="Times New Roman"/>
                <a:cs typeface="Times New Roman"/>
              </a:rPr>
              <a:t>математических</a:t>
            </a:r>
            <a:r>
              <a:rPr spc="6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pc="-5" dirty="0">
                <a:solidFill>
                  <a:srgbClr val="001F5F"/>
                </a:solidFill>
                <a:latin typeface="Times New Roman"/>
                <a:cs typeface="Times New Roman"/>
              </a:rPr>
              <a:t>знаний</a:t>
            </a:r>
            <a:endParaRPr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>
              <a:spcBef>
                <a:spcPts val="35"/>
              </a:spcBef>
              <a:buClr>
                <a:srgbClr val="001F5F"/>
              </a:buClr>
              <a:buFont typeface="Times New Roman"/>
              <a:buAutoNum type="arabicPeriod"/>
            </a:pPr>
            <a:endParaRPr sz="185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240665" indent="-228600">
              <a:buFontTx/>
              <a:buAutoNum type="arabicPeriod"/>
              <a:tabLst>
                <a:tab pos="241300" algn="l"/>
              </a:tabLst>
            </a:pPr>
            <a:r>
              <a:rPr spc="-10" dirty="0">
                <a:solidFill>
                  <a:srgbClr val="001F5F"/>
                </a:solidFill>
                <a:latin typeface="Times New Roman"/>
                <a:cs typeface="Times New Roman"/>
              </a:rPr>
              <a:t>формирование</a:t>
            </a:r>
            <a:r>
              <a:rPr spc="-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pc="5" dirty="0">
                <a:solidFill>
                  <a:srgbClr val="001F5F"/>
                </a:solidFill>
                <a:latin typeface="Times New Roman"/>
                <a:cs typeface="Times New Roman"/>
              </a:rPr>
              <a:t>основ</a:t>
            </a:r>
            <a:r>
              <a:rPr spc="-20" dirty="0">
                <a:solidFill>
                  <a:srgbClr val="001F5F"/>
                </a:solidFill>
                <a:latin typeface="Times New Roman"/>
                <a:cs typeface="Times New Roman"/>
              </a:rPr>
              <a:t> экологической</a:t>
            </a:r>
            <a:r>
              <a:rPr spc="2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001F5F"/>
                </a:solidFill>
                <a:latin typeface="Times New Roman"/>
                <a:cs typeface="Times New Roman"/>
              </a:rPr>
              <a:t>грамотности</a:t>
            </a:r>
            <a:endParaRPr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972050" y="252729"/>
            <a:ext cx="149987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ВОПРОС</a:t>
            </a:r>
            <a:r>
              <a:rPr spc="-30" dirty="0"/>
              <a:t> </a:t>
            </a:r>
            <a:r>
              <a:rPr dirty="0"/>
              <a:t>5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5417058" y="5348122"/>
            <a:ext cx="661670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spcBef>
                <a:spcPts val="100"/>
              </a:spcBef>
            </a:pPr>
            <a:r>
              <a:rPr spc="-5" dirty="0">
                <a:solidFill>
                  <a:srgbClr val="001F5F"/>
                </a:solidFill>
                <a:latin typeface="Times New Roman"/>
                <a:cs typeface="Times New Roman"/>
              </a:rPr>
              <a:t>Ответ:</a:t>
            </a:r>
            <a:endParaRPr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algn="ctr"/>
            <a:r>
              <a:rPr spc="5" dirty="0">
                <a:solidFill>
                  <a:srgbClr val="001F5F"/>
                </a:solidFill>
                <a:latin typeface="Times New Roman"/>
                <a:cs typeface="Times New Roman"/>
              </a:rPr>
              <a:t>2,4</a:t>
            </a:r>
            <a:endParaRPr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5873001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62204" y="955040"/>
            <a:ext cx="9961245" cy="359346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420495">
              <a:spcBef>
                <a:spcPts val="100"/>
              </a:spcBef>
            </a:pPr>
            <a:r>
              <a:rPr b="1" spc="10" dirty="0">
                <a:solidFill>
                  <a:srgbClr val="001F5F"/>
                </a:solidFill>
                <a:latin typeface="Times New Roman"/>
                <a:cs typeface="Times New Roman"/>
              </a:rPr>
              <a:t>Во</a:t>
            </a:r>
            <a:r>
              <a:rPr b="1" spc="-2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b="1" spc="-15" dirty="0">
                <a:solidFill>
                  <a:srgbClr val="001F5F"/>
                </a:solidFill>
                <a:latin typeface="Times New Roman"/>
                <a:cs typeface="Times New Roman"/>
              </a:rPr>
              <a:t>ФГОС</a:t>
            </a:r>
            <a:r>
              <a:rPr b="1" spc="2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b="1" spc="5" dirty="0">
                <a:solidFill>
                  <a:srgbClr val="001F5F"/>
                </a:solidFill>
                <a:latin typeface="Times New Roman"/>
                <a:cs typeface="Times New Roman"/>
              </a:rPr>
              <a:t>2021</a:t>
            </a:r>
            <a:r>
              <a:rPr b="1" spc="-3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b="1" dirty="0">
                <a:solidFill>
                  <a:srgbClr val="001F5F"/>
                </a:solidFill>
                <a:latin typeface="Times New Roman"/>
                <a:cs typeface="Times New Roman"/>
              </a:rPr>
              <a:t>к </a:t>
            </a:r>
            <a:r>
              <a:rPr b="1" spc="-5" dirty="0">
                <a:solidFill>
                  <a:srgbClr val="001F5F"/>
                </a:solidFill>
                <a:latin typeface="Times New Roman"/>
                <a:cs typeface="Times New Roman"/>
              </a:rPr>
              <a:t>универсальным</a:t>
            </a:r>
            <a:r>
              <a:rPr b="1" spc="3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b="1" spc="-5" dirty="0">
                <a:solidFill>
                  <a:srgbClr val="001F5F"/>
                </a:solidFill>
                <a:latin typeface="Times New Roman"/>
                <a:cs typeface="Times New Roman"/>
              </a:rPr>
              <a:t>учебным</a:t>
            </a:r>
            <a:r>
              <a:rPr b="1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b="1" spc="-15" dirty="0">
                <a:solidFill>
                  <a:srgbClr val="001F5F"/>
                </a:solidFill>
                <a:latin typeface="Times New Roman"/>
                <a:cs typeface="Times New Roman"/>
              </a:rPr>
              <a:t>познавательным</a:t>
            </a:r>
            <a:r>
              <a:rPr b="1" spc="8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b="1" spc="-10" dirty="0">
                <a:solidFill>
                  <a:srgbClr val="001F5F"/>
                </a:solidFill>
                <a:latin typeface="Times New Roman"/>
                <a:cs typeface="Times New Roman"/>
              </a:rPr>
              <a:t>действиям</a:t>
            </a:r>
            <a:r>
              <a:rPr b="1" spc="3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b="1" spc="-10" dirty="0">
                <a:solidFill>
                  <a:srgbClr val="001F5F"/>
                </a:solidFill>
                <a:latin typeface="Times New Roman"/>
                <a:cs typeface="Times New Roman"/>
              </a:rPr>
              <a:t>относятся:</a:t>
            </a:r>
            <a:endParaRPr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>
              <a:spcBef>
                <a:spcPts val="30"/>
              </a:spcBef>
            </a:pPr>
            <a:endParaRPr sz="185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240665" indent="-228600">
              <a:spcBef>
                <a:spcPts val="5"/>
              </a:spcBef>
              <a:buFontTx/>
              <a:buAutoNum type="arabicPeriod"/>
              <a:tabLst>
                <a:tab pos="241300" algn="l"/>
              </a:tabLst>
            </a:pPr>
            <a:r>
              <a:rPr spc="-5" dirty="0">
                <a:solidFill>
                  <a:srgbClr val="001F5F"/>
                </a:solidFill>
                <a:latin typeface="Times New Roman"/>
                <a:cs typeface="Times New Roman"/>
              </a:rPr>
              <a:t>Базовые</a:t>
            </a:r>
            <a:r>
              <a:rPr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pc="-5" dirty="0">
                <a:solidFill>
                  <a:srgbClr val="001F5F"/>
                </a:solidFill>
                <a:latin typeface="Times New Roman"/>
                <a:cs typeface="Times New Roman"/>
              </a:rPr>
              <a:t>логические</a:t>
            </a:r>
            <a:r>
              <a:rPr spc="1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pc="-10" dirty="0">
                <a:solidFill>
                  <a:srgbClr val="001F5F"/>
                </a:solidFill>
                <a:latin typeface="Times New Roman"/>
                <a:cs typeface="Times New Roman"/>
              </a:rPr>
              <a:t>действия</a:t>
            </a:r>
            <a:endParaRPr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>
              <a:spcBef>
                <a:spcPts val="35"/>
              </a:spcBef>
              <a:buClr>
                <a:srgbClr val="001F5F"/>
              </a:buClr>
              <a:buFont typeface="Times New Roman"/>
              <a:buAutoNum type="arabicPeriod"/>
            </a:pPr>
            <a:endParaRPr sz="185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240665" indent="-228600">
              <a:buFontTx/>
              <a:buAutoNum type="arabicPeriod"/>
              <a:tabLst>
                <a:tab pos="241300" algn="l"/>
              </a:tabLst>
            </a:pPr>
            <a:r>
              <a:rPr spc="-5" dirty="0">
                <a:solidFill>
                  <a:srgbClr val="001F5F"/>
                </a:solidFill>
                <a:latin typeface="Times New Roman"/>
                <a:cs typeface="Times New Roman"/>
              </a:rPr>
              <a:t>Самоорганизация</a:t>
            </a:r>
            <a:endParaRPr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>
              <a:spcBef>
                <a:spcPts val="30"/>
              </a:spcBef>
              <a:buClr>
                <a:srgbClr val="001F5F"/>
              </a:buClr>
              <a:buFont typeface="Times New Roman"/>
              <a:buAutoNum type="arabicPeriod"/>
            </a:pPr>
            <a:endParaRPr sz="185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240665" indent="-228600">
              <a:buFontTx/>
              <a:buAutoNum type="arabicPeriod"/>
              <a:tabLst>
                <a:tab pos="241300" algn="l"/>
              </a:tabLst>
            </a:pPr>
            <a:r>
              <a:rPr dirty="0">
                <a:solidFill>
                  <a:srgbClr val="001F5F"/>
                </a:solidFill>
                <a:latin typeface="Times New Roman"/>
                <a:cs typeface="Times New Roman"/>
              </a:rPr>
              <a:t>Работа</a:t>
            </a:r>
            <a:r>
              <a:rPr spc="-6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001F5F"/>
                </a:solidFill>
                <a:latin typeface="Times New Roman"/>
                <a:cs typeface="Times New Roman"/>
              </a:rPr>
              <a:t>с</a:t>
            </a:r>
            <a:r>
              <a:rPr spc="-2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pc="-10" dirty="0">
                <a:solidFill>
                  <a:srgbClr val="001F5F"/>
                </a:solidFill>
                <a:latin typeface="Times New Roman"/>
                <a:cs typeface="Times New Roman"/>
              </a:rPr>
              <a:t>информацией</a:t>
            </a:r>
            <a:endParaRPr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>
              <a:spcBef>
                <a:spcPts val="35"/>
              </a:spcBef>
              <a:buClr>
                <a:srgbClr val="001F5F"/>
              </a:buClr>
              <a:buFont typeface="Times New Roman"/>
              <a:buAutoNum type="arabicPeriod"/>
            </a:pPr>
            <a:endParaRPr sz="185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240665" indent="-228600">
              <a:buFontTx/>
              <a:buAutoNum type="arabicPeriod"/>
              <a:tabLst>
                <a:tab pos="241300" algn="l"/>
              </a:tabLst>
            </a:pPr>
            <a:r>
              <a:rPr spc="-5" dirty="0">
                <a:solidFill>
                  <a:srgbClr val="001F5F"/>
                </a:solidFill>
                <a:latin typeface="Times New Roman"/>
                <a:cs typeface="Times New Roman"/>
              </a:rPr>
              <a:t>Общение</a:t>
            </a:r>
            <a:endParaRPr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>
              <a:spcBef>
                <a:spcPts val="35"/>
              </a:spcBef>
              <a:buClr>
                <a:srgbClr val="001F5F"/>
              </a:buClr>
              <a:buFont typeface="Times New Roman"/>
              <a:buAutoNum type="arabicPeriod"/>
            </a:pPr>
            <a:endParaRPr sz="185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240665" indent="-228600">
              <a:buFontTx/>
              <a:buAutoNum type="arabicPeriod"/>
              <a:tabLst>
                <a:tab pos="241300" algn="l"/>
              </a:tabLst>
            </a:pPr>
            <a:r>
              <a:rPr spc="-5" dirty="0">
                <a:solidFill>
                  <a:srgbClr val="001F5F"/>
                </a:solidFill>
                <a:latin typeface="Times New Roman"/>
                <a:cs typeface="Times New Roman"/>
              </a:rPr>
              <a:t>Базовые </a:t>
            </a:r>
            <a:r>
              <a:rPr spc="-15" dirty="0">
                <a:solidFill>
                  <a:srgbClr val="001F5F"/>
                </a:solidFill>
                <a:latin typeface="Times New Roman"/>
                <a:cs typeface="Times New Roman"/>
              </a:rPr>
              <a:t>исследовательские</a:t>
            </a:r>
            <a:r>
              <a:rPr spc="8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pc="-10" dirty="0">
                <a:solidFill>
                  <a:srgbClr val="001F5F"/>
                </a:solidFill>
                <a:latin typeface="Times New Roman"/>
                <a:cs typeface="Times New Roman"/>
              </a:rPr>
              <a:t>действия</a:t>
            </a:r>
            <a:endParaRPr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>
              <a:spcBef>
                <a:spcPts val="35"/>
              </a:spcBef>
              <a:buClr>
                <a:srgbClr val="001F5F"/>
              </a:buClr>
              <a:buFont typeface="Times New Roman"/>
              <a:buAutoNum type="arabicPeriod"/>
            </a:pPr>
            <a:endParaRPr sz="185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240665" indent="-228600">
              <a:buFontTx/>
              <a:buAutoNum type="arabicPeriod"/>
              <a:tabLst>
                <a:tab pos="241300" algn="l"/>
              </a:tabLst>
            </a:pPr>
            <a:r>
              <a:rPr spc="-5" dirty="0">
                <a:solidFill>
                  <a:srgbClr val="001F5F"/>
                </a:solidFill>
                <a:latin typeface="Times New Roman"/>
                <a:cs typeface="Times New Roman"/>
              </a:rPr>
              <a:t>Совместная </a:t>
            </a:r>
            <a:r>
              <a:rPr dirty="0">
                <a:solidFill>
                  <a:srgbClr val="001F5F"/>
                </a:solidFill>
                <a:latin typeface="Times New Roman"/>
                <a:cs typeface="Times New Roman"/>
              </a:rPr>
              <a:t>деятельность</a:t>
            </a:r>
            <a:endParaRPr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972050" y="252729"/>
            <a:ext cx="149987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ВОПРОС</a:t>
            </a:r>
            <a:r>
              <a:rPr spc="-30" dirty="0"/>
              <a:t> </a:t>
            </a:r>
            <a:r>
              <a:rPr dirty="0"/>
              <a:t>6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5417058" y="5348122"/>
            <a:ext cx="661670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spcBef>
                <a:spcPts val="100"/>
              </a:spcBef>
            </a:pPr>
            <a:r>
              <a:rPr spc="-5" dirty="0">
                <a:solidFill>
                  <a:srgbClr val="001F5F"/>
                </a:solidFill>
                <a:latin typeface="Times New Roman"/>
                <a:cs typeface="Times New Roman"/>
              </a:rPr>
              <a:t>Ответ:</a:t>
            </a:r>
            <a:endParaRPr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algn="ctr"/>
            <a:r>
              <a:rPr spc="5" dirty="0">
                <a:solidFill>
                  <a:srgbClr val="001F5F"/>
                </a:solidFill>
                <a:latin typeface="Times New Roman"/>
                <a:cs typeface="Times New Roman"/>
              </a:rPr>
              <a:t>1,5</a:t>
            </a:r>
            <a:endParaRPr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75892186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459738" y="908050"/>
            <a:ext cx="9161780" cy="84899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spcBef>
                <a:spcPts val="100"/>
              </a:spcBef>
            </a:pPr>
            <a:r>
              <a:rPr b="1" spc="10" dirty="0">
                <a:solidFill>
                  <a:srgbClr val="001F5F"/>
                </a:solidFill>
                <a:latin typeface="Times New Roman"/>
                <a:cs typeface="Times New Roman"/>
              </a:rPr>
              <a:t>Во</a:t>
            </a:r>
            <a:r>
              <a:rPr b="1" spc="-3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b="1" spc="-15" dirty="0">
                <a:solidFill>
                  <a:srgbClr val="001F5F"/>
                </a:solidFill>
                <a:latin typeface="Times New Roman"/>
                <a:cs typeface="Times New Roman"/>
              </a:rPr>
              <a:t>ФГОС</a:t>
            </a:r>
            <a:r>
              <a:rPr b="1" spc="3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b="1" spc="5" dirty="0">
                <a:solidFill>
                  <a:srgbClr val="001F5F"/>
                </a:solidFill>
                <a:latin typeface="Times New Roman"/>
                <a:cs typeface="Times New Roman"/>
              </a:rPr>
              <a:t>2021</a:t>
            </a:r>
            <a:r>
              <a:rPr b="1" spc="-3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b="1" spc="-5" dirty="0">
                <a:solidFill>
                  <a:srgbClr val="001F5F"/>
                </a:solidFill>
                <a:latin typeface="Times New Roman"/>
                <a:cs typeface="Times New Roman"/>
              </a:rPr>
              <a:t>на</a:t>
            </a:r>
            <a:r>
              <a:rPr b="1" spc="-1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b="1" spc="-20" dirty="0">
                <a:solidFill>
                  <a:srgbClr val="001F5F"/>
                </a:solidFill>
                <a:latin typeface="Times New Roman"/>
                <a:cs typeface="Times New Roman"/>
              </a:rPr>
              <a:t>углубленном</a:t>
            </a:r>
            <a:r>
              <a:rPr b="1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b="1" spc="-10" dirty="0">
                <a:solidFill>
                  <a:srgbClr val="001F5F"/>
                </a:solidFill>
                <a:latin typeface="Times New Roman"/>
                <a:cs typeface="Times New Roman"/>
              </a:rPr>
              <a:t>уровнях</a:t>
            </a:r>
            <a:r>
              <a:rPr b="1" spc="1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b="1" spc="-5" dirty="0">
                <a:solidFill>
                  <a:srgbClr val="001F5F"/>
                </a:solidFill>
                <a:latin typeface="Times New Roman"/>
                <a:cs typeface="Times New Roman"/>
              </a:rPr>
              <a:t>не</a:t>
            </a:r>
            <a:r>
              <a:rPr b="1" spc="-1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b="1" spc="-15" dirty="0">
                <a:solidFill>
                  <a:srgbClr val="001F5F"/>
                </a:solidFill>
                <a:latin typeface="Times New Roman"/>
                <a:cs typeface="Times New Roman"/>
              </a:rPr>
              <a:t>определены</a:t>
            </a:r>
            <a:r>
              <a:rPr b="1" spc="6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b="1" spc="-15" dirty="0">
                <a:solidFill>
                  <a:srgbClr val="001F5F"/>
                </a:solidFill>
                <a:latin typeface="Times New Roman"/>
                <a:cs typeface="Times New Roman"/>
              </a:rPr>
              <a:t>требования</a:t>
            </a:r>
            <a:r>
              <a:rPr b="1" spc="6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b="1" dirty="0">
                <a:solidFill>
                  <a:srgbClr val="001F5F"/>
                </a:solidFill>
                <a:latin typeface="Times New Roman"/>
                <a:cs typeface="Times New Roman"/>
              </a:rPr>
              <a:t>к </a:t>
            </a:r>
            <a:r>
              <a:rPr b="1" spc="-10" dirty="0">
                <a:solidFill>
                  <a:srgbClr val="001F5F"/>
                </a:solidFill>
                <a:latin typeface="Times New Roman"/>
                <a:cs typeface="Times New Roman"/>
              </a:rPr>
              <a:t>учебному </a:t>
            </a:r>
            <a:r>
              <a:rPr b="1" spc="-15" dirty="0">
                <a:solidFill>
                  <a:srgbClr val="001F5F"/>
                </a:solidFill>
                <a:latin typeface="Times New Roman"/>
                <a:cs typeface="Times New Roman"/>
              </a:rPr>
              <a:t>предмету</a:t>
            </a:r>
            <a:endParaRPr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>
              <a:spcBef>
                <a:spcPts val="30"/>
              </a:spcBef>
            </a:pPr>
            <a:endParaRPr sz="185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8255" algn="ctr"/>
            <a:r>
              <a:rPr b="1" spc="-10" dirty="0">
                <a:solidFill>
                  <a:srgbClr val="001F5F"/>
                </a:solidFill>
                <a:latin typeface="Times New Roman"/>
                <a:cs typeface="Times New Roman"/>
              </a:rPr>
              <a:t>(выберите</a:t>
            </a:r>
            <a:r>
              <a:rPr b="1" spc="2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b="1" spc="-20" dirty="0">
                <a:solidFill>
                  <a:srgbClr val="001F5F"/>
                </a:solidFill>
                <a:latin typeface="Times New Roman"/>
                <a:cs typeface="Times New Roman"/>
              </a:rPr>
              <a:t>один </a:t>
            </a:r>
            <a:r>
              <a:rPr b="1" spc="-10" dirty="0">
                <a:solidFill>
                  <a:srgbClr val="001F5F"/>
                </a:solidFill>
                <a:latin typeface="Times New Roman"/>
                <a:cs typeface="Times New Roman"/>
              </a:rPr>
              <a:t>верный</a:t>
            </a:r>
            <a:r>
              <a:rPr b="1" spc="3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b="1" spc="-15" dirty="0">
                <a:solidFill>
                  <a:srgbClr val="001F5F"/>
                </a:solidFill>
                <a:latin typeface="Times New Roman"/>
                <a:cs typeface="Times New Roman"/>
              </a:rPr>
              <a:t>ответ):</a:t>
            </a:r>
            <a:endParaRPr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62204" y="2005406"/>
            <a:ext cx="200025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pc="10" dirty="0">
                <a:solidFill>
                  <a:srgbClr val="001F5F"/>
                </a:solidFill>
                <a:latin typeface="Times New Roman"/>
                <a:cs typeface="Times New Roman"/>
              </a:rPr>
              <a:t>1.</a:t>
            </a:r>
            <a:endParaRPr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276858" y="2005406"/>
            <a:ext cx="1190625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dirty="0">
                <a:solidFill>
                  <a:srgbClr val="001F5F"/>
                </a:solidFill>
                <a:latin typeface="Times New Roman"/>
                <a:cs typeface="Times New Roman"/>
              </a:rPr>
              <a:t>М</a:t>
            </a:r>
            <a:r>
              <a:rPr spc="-60" dirty="0">
                <a:solidFill>
                  <a:srgbClr val="001F5F"/>
                </a:solidFill>
                <a:latin typeface="Times New Roman"/>
                <a:cs typeface="Times New Roman"/>
              </a:rPr>
              <a:t>а</a:t>
            </a:r>
            <a:r>
              <a:rPr dirty="0">
                <a:solidFill>
                  <a:srgbClr val="001F5F"/>
                </a:solidFill>
                <a:latin typeface="Times New Roman"/>
                <a:cs typeface="Times New Roman"/>
              </a:rPr>
              <a:t>те</a:t>
            </a:r>
            <a:r>
              <a:rPr spc="-45" dirty="0">
                <a:solidFill>
                  <a:srgbClr val="001F5F"/>
                </a:solidFill>
                <a:latin typeface="Times New Roman"/>
                <a:cs typeface="Times New Roman"/>
              </a:rPr>
              <a:t>м</a:t>
            </a:r>
            <a:r>
              <a:rPr spc="-60" dirty="0">
                <a:solidFill>
                  <a:srgbClr val="001F5F"/>
                </a:solidFill>
                <a:latin typeface="Times New Roman"/>
                <a:cs typeface="Times New Roman"/>
              </a:rPr>
              <a:t>а</a:t>
            </a:r>
            <a:r>
              <a:rPr dirty="0">
                <a:solidFill>
                  <a:srgbClr val="001F5F"/>
                </a:solidFill>
                <a:latin typeface="Times New Roman"/>
                <a:cs typeface="Times New Roman"/>
              </a:rPr>
              <a:t>ти</a:t>
            </a:r>
            <a:r>
              <a:rPr spc="-40" dirty="0">
                <a:solidFill>
                  <a:srgbClr val="001F5F"/>
                </a:solidFill>
                <a:latin typeface="Times New Roman"/>
                <a:cs typeface="Times New Roman"/>
              </a:rPr>
              <a:t>к</a:t>
            </a:r>
            <a:r>
              <a:rPr dirty="0">
                <a:solidFill>
                  <a:srgbClr val="001F5F"/>
                </a:solidFill>
                <a:latin typeface="Times New Roman"/>
                <a:cs typeface="Times New Roman"/>
              </a:rPr>
              <a:t>а</a:t>
            </a:r>
            <a:endParaRPr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62204" y="2554604"/>
            <a:ext cx="20002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pc="10" dirty="0">
                <a:solidFill>
                  <a:srgbClr val="001F5F"/>
                </a:solidFill>
                <a:latin typeface="Times New Roman"/>
                <a:cs typeface="Times New Roman"/>
              </a:rPr>
              <a:t>2.</a:t>
            </a:r>
            <a:endParaRPr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276858" y="2554604"/>
            <a:ext cx="135445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pc="-5" dirty="0">
                <a:solidFill>
                  <a:srgbClr val="001F5F"/>
                </a:solidFill>
                <a:latin typeface="Times New Roman"/>
                <a:cs typeface="Times New Roman"/>
              </a:rPr>
              <a:t>И</a:t>
            </a:r>
            <a:r>
              <a:rPr spc="-10" dirty="0">
                <a:solidFill>
                  <a:srgbClr val="001F5F"/>
                </a:solidFill>
                <a:latin typeface="Times New Roman"/>
                <a:cs typeface="Times New Roman"/>
              </a:rPr>
              <a:t>н</a:t>
            </a:r>
            <a:r>
              <a:rPr spc="5" dirty="0">
                <a:solidFill>
                  <a:srgbClr val="001F5F"/>
                </a:solidFill>
                <a:latin typeface="Times New Roman"/>
                <a:cs typeface="Times New Roman"/>
              </a:rPr>
              <a:t>ф</a:t>
            </a:r>
            <a:r>
              <a:rPr spc="10" dirty="0">
                <a:solidFill>
                  <a:srgbClr val="001F5F"/>
                </a:solidFill>
                <a:latin typeface="Times New Roman"/>
                <a:cs typeface="Times New Roman"/>
              </a:rPr>
              <a:t>о</a:t>
            </a:r>
            <a:r>
              <a:rPr spc="-15" dirty="0">
                <a:solidFill>
                  <a:srgbClr val="001F5F"/>
                </a:solidFill>
                <a:latin typeface="Times New Roman"/>
                <a:cs typeface="Times New Roman"/>
              </a:rPr>
              <a:t>р</a:t>
            </a:r>
            <a:r>
              <a:rPr spc="-40" dirty="0">
                <a:solidFill>
                  <a:srgbClr val="001F5F"/>
                </a:solidFill>
                <a:latin typeface="Times New Roman"/>
                <a:cs typeface="Times New Roman"/>
              </a:rPr>
              <a:t>м</a:t>
            </a:r>
            <a:r>
              <a:rPr spc="-60" dirty="0">
                <a:solidFill>
                  <a:srgbClr val="001F5F"/>
                </a:solidFill>
                <a:latin typeface="Times New Roman"/>
                <a:cs typeface="Times New Roman"/>
              </a:rPr>
              <a:t>а</a:t>
            </a:r>
            <a:r>
              <a:rPr dirty="0">
                <a:solidFill>
                  <a:srgbClr val="001F5F"/>
                </a:solidFill>
                <a:latin typeface="Times New Roman"/>
                <a:cs typeface="Times New Roman"/>
              </a:rPr>
              <a:t>ти</a:t>
            </a:r>
            <a:r>
              <a:rPr spc="-35" dirty="0">
                <a:solidFill>
                  <a:srgbClr val="001F5F"/>
                </a:solidFill>
                <a:latin typeface="Times New Roman"/>
                <a:cs typeface="Times New Roman"/>
              </a:rPr>
              <a:t>к</a:t>
            </a:r>
            <a:r>
              <a:rPr dirty="0">
                <a:solidFill>
                  <a:srgbClr val="001F5F"/>
                </a:solidFill>
                <a:latin typeface="Times New Roman"/>
                <a:cs typeface="Times New Roman"/>
              </a:rPr>
              <a:t>а</a:t>
            </a:r>
            <a:endParaRPr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62204" y="3103626"/>
            <a:ext cx="20002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pc="10" dirty="0">
                <a:solidFill>
                  <a:srgbClr val="001F5F"/>
                </a:solidFill>
                <a:latin typeface="Times New Roman"/>
                <a:cs typeface="Times New Roman"/>
              </a:rPr>
              <a:t>3.</a:t>
            </a:r>
            <a:endParaRPr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276858" y="3103626"/>
            <a:ext cx="134302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pc="-10" dirty="0">
                <a:solidFill>
                  <a:srgbClr val="001F5F"/>
                </a:solidFill>
                <a:latin typeface="Times New Roman"/>
                <a:cs typeface="Times New Roman"/>
              </a:rPr>
              <a:t>Русский</a:t>
            </a:r>
            <a:r>
              <a:rPr spc="-4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001F5F"/>
                </a:solidFill>
                <a:latin typeface="Times New Roman"/>
                <a:cs typeface="Times New Roman"/>
              </a:rPr>
              <a:t>язык</a:t>
            </a:r>
            <a:endParaRPr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62204" y="3652520"/>
            <a:ext cx="20002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pc="10" dirty="0">
                <a:solidFill>
                  <a:srgbClr val="001F5F"/>
                </a:solidFill>
                <a:latin typeface="Times New Roman"/>
                <a:cs typeface="Times New Roman"/>
              </a:rPr>
              <a:t>4.</a:t>
            </a:r>
            <a:endParaRPr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276858" y="3652520"/>
            <a:ext cx="74866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pc="-10" dirty="0">
                <a:solidFill>
                  <a:srgbClr val="001F5F"/>
                </a:solidFill>
                <a:latin typeface="Times New Roman"/>
                <a:cs typeface="Times New Roman"/>
              </a:rPr>
              <a:t>Ф</a:t>
            </a:r>
            <a:r>
              <a:rPr spc="-5" dirty="0">
                <a:solidFill>
                  <a:srgbClr val="001F5F"/>
                </a:solidFill>
                <a:latin typeface="Times New Roman"/>
                <a:cs typeface="Times New Roman"/>
              </a:rPr>
              <a:t>и</a:t>
            </a:r>
            <a:r>
              <a:rPr dirty="0">
                <a:solidFill>
                  <a:srgbClr val="001F5F"/>
                </a:solidFill>
                <a:latin typeface="Times New Roman"/>
                <a:cs typeface="Times New Roman"/>
              </a:rPr>
              <a:t>з</a:t>
            </a:r>
            <a:r>
              <a:rPr spc="-5" dirty="0">
                <a:solidFill>
                  <a:srgbClr val="001F5F"/>
                </a:solidFill>
                <a:latin typeface="Times New Roman"/>
                <a:cs typeface="Times New Roman"/>
              </a:rPr>
              <a:t>и</a:t>
            </a:r>
            <a:r>
              <a:rPr spc="-40" dirty="0">
                <a:solidFill>
                  <a:srgbClr val="001F5F"/>
                </a:solidFill>
                <a:latin typeface="Times New Roman"/>
                <a:cs typeface="Times New Roman"/>
              </a:rPr>
              <a:t>к</a:t>
            </a:r>
            <a:r>
              <a:rPr dirty="0">
                <a:solidFill>
                  <a:srgbClr val="001F5F"/>
                </a:solidFill>
                <a:latin typeface="Times New Roman"/>
                <a:cs typeface="Times New Roman"/>
              </a:rPr>
              <a:t>а</a:t>
            </a:r>
            <a:endParaRPr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62204" y="4200855"/>
            <a:ext cx="200025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pc="10" dirty="0">
                <a:solidFill>
                  <a:srgbClr val="001F5F"/>
                </a:solidFill>
                <a:latin typeface="Times New Roman"/>
                <a:cs typeface="Times New Roman"/>
              </a:rPr>
              <a:t>5.</a:t>
            </a:r>
            <a:endParaRPr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276858" y="4200855"/>
            <a:ext cx="685800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pc="15" dirty="0">
                <a:solidFill>
                  <a:srgbClr val="001F5F"/>
                </a:solidFill>
                <a:latin typeface="Times New Roman"/>
                <a:cs typeface="Times New Roman"/>
              </a:rPr>
              <a:t>Х</a:t>
            </a:r>
            <a:r>
              <a:rPr spc="-5" dirty="0">
                <a:solidFill>
                  <a:srgbClr val="001F5F"/>
                </a:solidFill>
                <a:latin typeface="Times New Roman"/>
                <a:cs typeface="Times New Roman"/>
              </a:rPr>
              <a:t>и</a:t>
            </a:r>
            <a:r>
              <a:rPr spc="-20" dirty="0">
                <a:solidFill>
                  <a:srgbClr val="001F5F"/>
                </a:solidFill>
                <a:latin typeface="Times New Roman"/>
                <a:cs typeface="Times New Roman"/>
              </a:rPr>
              <a:t>м</a:t>
            </a:r>
            <a:r>
              <a:rPr spc="-5" dirty="0">
                <a:solidFill>
                  <a:srgbClr val="001F5F"/>
                </a:solidFill>
                <a:latin typeface="Times New Roman"/>
                <a:cs typeface="Times New Roman"/>
              </a:rPr>
              <a:t>ия</a:t>
            </a:r>
            <a:endParaRPr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62204" y="4750054"/>
            <a:ext cx="20002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pc="10" dirty="0">
                <a:solidFill>
                  <a:srgbClr val="001F5F"/>
                </a:solidFill>
                <a:latin typeface="Times New Roman"/>
                <a:cs typeface="Times New Roman"/>
              </a:rPr>
              <a:t>6.</a:t>
            </a:r>
            <a:endParaRPr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276858" y="4750054"/>
            <a:ext cx="941069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pc="-10" dirty="0">
                <a:solidFill>
                  <a:srgbClr val="001F5F"/>
                </a:solidFill>
                <a:latin typeface="Times New Roman"/>
                <a:cs typeface="Times New Roman"/>
              </a:rPr>
              <a:t>Биология</a:t>
            </a:r>
            <a:endParaRPr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>
            <a:spLocks noGrp="1"/>
          </p:cNvSpPr>
          <p:nvPr>
            <p:ph type="title"/>
          </p:nvPr>
        </p:nvSpPr>
        <p:spPr>
          <a:xfrm>
            <a:off x="4972050" y="252729"/>
            <a:ext cx="149987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ВОПРОС</a:t>
            </a:r>
            <a:r>
              <a:rPr spc="-30" dirty="0"/>
              <a:t> </a:t>
            </a:r>
            <a:r>
              <a:rPr dirty="0"/>
              <a:t>7</a:t>
            </a:r>
          </a:p>
        </p:txBody>
      </p:sp>
      <p:sp>
        <p:nvSpPr>
          <p:cNvPr id="16" name="object 16"/>
          <p:cNvSpPr txBox="1"/>
          <p:nvPr/>
        </p:nvSpPr>
        <p:spPr>
          <a:xfrm>
            <a:off x="5417058" y="5348122"/>
            <a:ext cx="661670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spcBef>
                <a:spcPts val="100"/>
              </a:spcBef>
            </a:pPr>
            <a:r>
              <a:rPr spc="-5" dirty="0">
                <a:solidFill>
                  <a:srgbClr val="001F5F"/>
                </a:solidFill>
                <a:latin typeface="Times New Roman"/>
                <a:cs typeface="Times New Roman"/>
              </a:rPr>
              <a:t>Ответ:</a:t>
            </a:r>
            <a:endParaRPr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algn="ctr"/>
            <a:r>
              <a:rPr dirty="0">
                <a:solidFill>
                  <a:srgbClr val="001F5F"/>
                </a:solidFill>
                <a:latin typeface="Times New Roman"/>
                <a:cs typeface="Times New Roman"/>
              </a:rPr>
              <a:t>3</a:t>
            </a:r>
            <a:endParaRPr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09092351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484247" y="881888"/>
            <a:ext cx="7083425" cy="84899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spcBef>
                <a:spcPts val="100"/>
              </a:spcBef>
            </a:pPr>
            <a:r>
              <a:rPr b="1" spc="-20" dirty="0">
                <a:solidFill>
                  <a:srgbClr val="001F5F"/>
                </a:solidFill>
                <a:latin typeface="Times New Roman"/>
                <a:cs typeface="Times New Roman"/>
              </a:rPr>
              <a:t>Требования</a:t>
            </a:r>
            <a:r>
              <a:rPr b="1" spc="4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b="1" spc="-15" dirty="0">
                <a:solidFill>
                  <a:srgbClr val="001F5F"/>
                </a:solidFill>
                <a:latin typeface="Times New Roman"/>
                <a:cs typeface="Times New Roman"/>
              </a:rPr>
              <a:t>ФГОС</a:t>
            </a:r>
            <a:r>
              <a:rPr b="1" spc="2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b="1" spc="5" dirty="0">
                <a:solidFill>
                  <a:srgbClr val="001F5F"/>
                </a:solidFill>
                <a:latin typeface="Times New Roman"/>
                <a:cs typeface="Times New Roman"/>
              </a:rPr>
              <a:t>2021</a:t>
            </a:r>
            <a:r>
              <a:rPr b="1" spc="-3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b="1" spc="-10" dirty="0">
                <a:solidFill>
                  <a:srgbClr val="001F5F"/>
                </a:solidFill>
                <a:latin typeface="Times New Roman"/>
                <a:cs typeface="Times New Roman"/>
              </a:rPr>
              <a:t>детализированы</a:t>
            </a:r>
            <a:r>
              <a:rPr b="1" spc="8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b="1" dirty="0">
                <a:solidFill>
                  <a:srgbClr val="001F5F"/>
                </a:solidFill>
                <a:latin typeface="Times New Roman"/>
                <a:cs typeface="Times New Roman"/>
              </a:rPr>
              <a:t>в</a:t>
            </a:r>
            <a:r>
              <a:rPr b="1" spc="-1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b="1" spc="-20" dirty="0">
                <a:solidFill>
                  <a:srgbClr val="001F5F"/>
                </a:solidFill>
                <a:latin typeface="Times New Roman"/>
                <a:cs typeface="Times New Roman"/>
              </a:rPr>
              <a:t>методическом</a:t>
            </a:r>
            <a:r>
              <a:rPr b="1" spc="7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b="1" spc="-15" dirty="0">
                <a:solidFill>
                  <a:srgbClr val="001F5F"/>
                </a:solidFill>
                <a:latin typeface="Times New Roman"/>
                <a:cs typeface="Times New Roman"/>
              </a:rPr>
              <a:t>документе</a:t>
            </a:r>
            <a:endParaRPr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>
              <a:spcBef>
                <a:spcPts val="30"/>
              </a:spcBef>
            </a:pPr>
            <a:endParaRPr sz="185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algn="ctr">
              <a:spcBef>
                <a:spcPts val="5"/>
              </a:spcBef>
            </a:pPr>
            <a:r>
              <a:rPr b="1" spc="-10" dirty="0">
                <a:solidFill>
                  <a:srgbClr val="001F5F"/>
                </a:solidFill>
                <a:latin typeface="Times New Roman"/>
                <a:cs typeface="Times New Roman"/>
              </a:rPr>
              <a:t>(выберите</a:t>
            </a:r>
            <a:r>
              <a:rPr b="1" spc="2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b="1" spc="-15" dirty="0">
                <a:solidFill>
                  <a:srgbClr val="001F5F"/>
                </a:solidFill>
                <a:latin typeface="Times New Roman"/>
                <a:cs typeface="Times New Roman"/>
              </a:rPr>
              <a:t>один</a:t>
            </a:r>
            <a:r>
              <a:rPr b="1" spc="-2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b="1" spc="-10" dirty="0">
                <a:solidFill>
                  <a:srgbClr val="001F5F"/>
                </a:solidFill>
                <a:latin typeface="Times New Roman"/>
                <a:cs typeface="Times New Roman"/>
              </a:rPr>
              <a:t>верный</a:t>
            </a:r>
            <a:r>
              <a:rPr b="1" spc="3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b="1" spc="-15" dirty="0">
                <a:solidFill>
                  <a:srgbClr val="001F5F"/>
                </a:solidFill>
                <a:latin typeface="Times New Roman"/>
                <a:cs typeface="Times New Roman"/>
              </a:rPr>
              <a:t>ответ)</a:t>
            </a:r>
            <a:endParaRPr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43915" y="2528138"/>
            <a:ext cx="200025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pc="10" dirty="0">
                <a:solidFill>
                  <a:srgbClr val="001F5F"/>
                </a:solidFill>
                <a:latin typeface="Times New Roman"/>
                <a:cs typeface="Times New Roman"/>
              </a:rPr>
              <a:t>1.</a:t>
            </a:r>
            <a:endParaRPr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258569" y="2528138"/>
            <a:ext cx="3118485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pc="-5" dirty="0">
                <a:solidFill>
                  <a:srgbClr val="001F5F"/>
                </a:solidFill>
                <a:latin typeface="Times New Roman"/>
                <a:cs typeface="Times New Roman"/>
              </a:rPr>
              <a:t>примерные </a:t>
            </a:r>
            <a:r>
              <a:rPr spc="-10" dirty="0">
                <a:solidFill>
                  <a:srgbClr val="001F5F"/>
                </a:solidFill>
                <a:latin typeface="Times New Roman"/>
                <a:cs typeface="Times New Roman"/>
              </a:rPr>
              <a:t>рабочие</a:t>
            </a:r>
            <a:r>
              <a:rPr spc="-4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pc="-5" dirty="0">
                <a:solidFill>
                  <a:srgbClr val="001F5F"/>
                </a:solidFill>
                <a:latin typeface="Times New Roman"/>
                <a:cs typeface="Times New Roman"/>
              </a:rPr>
              <a:t>программы</a:t>
            </a:r>
            <a:endParaRPr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43915" y="3077336"/>
            <a:ext cx="20002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pc="10" dirty="0">
                <a:solidFill>
                  <a:srgbClr val="001F5F"/>
                </a:solidFill>
                <a:latin typeface="Times New Roman"/>
                <a:cs typeface="Times New Roman"/>
              </a:rPr>
              <a:t>2.</a:t>
            </a:r>
            <a:endParaRPr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258569" y="3077336"/>
            <a:ext cx="344805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pc="-10" dirty="0">
                <a:solidFill>
                  <a:srgbClr val="001F5F"/>
                </a:solidFill>
                <a:latin typeface="Times New Roman"/>
                <a:cs typeface="Times New Roman"/>
              </a:rPr>
              <a:t>учебники</a:t>
            </a:r>
            <a:r>
              <a:rPr spc="3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pc="-5" dirty="0">
                <a:solidFill>
                  <a:srgbClr val="001F5F"/>
                </a:solidFill>
                <a:latin typeface="Times New Roman"/>
                <a:cs typeface="Times New Roman"/>
              </a:rPr>
              <a:t>из</a:t>
            </a:r>
            <a:r>
              <a:rPr spc="-2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pc="-10" dirty="0">
                <a:solidFill>
                  <a:srgbClr val="001F5F"/>
                </a:solidFill>
                <a:latin typeface="Times New Roman"/>
                <a:cs typeface="Times New Roman"/>
              </a:rPr>
              <a:t>федерального</a:t>
            </a:r>
            <a:r>
              <a:rPr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pc="-15" dirty="0">
                <a:solidFill>
                  <a:srgbClr val="001F5F"/>
                </a:solidFill>
                <a:latin typeface="Times New Roman"/>
                <a:cs typeface="Times New Roman"/>
              </a:rPr>
              <a:t>перечня</a:t>
            </a:r>
            <a:endParaRPr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43915" y="3626357"/>
            <a:ext cx="20002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pc="10" dirty="0">
                <a:solidFill>
                  <a:srgbClr val="001F5F"/>
                </a:solidFill>
                <a:latin typeface="Times New Roman"/>
                <a:cs typeface="Times New Roman"/>
              </a:rPr>
              <a:t>3.</a:t>
            </a:r>
            <a:endParaRPr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258569" y="3626357"/>
            <a:ext cx="663702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pc="-10" dirty="0">
                <a:solidFill>
                  <a:srgbClr val="001F5F"/>
                </a:solidFill>
                <a:latin typeface="Times New Roman"/>
                <a:cs typeface="Times New Roman"/>
              </a:rPr>
              <a:t>информационные</a:t>
            </a:r>
            <a:r>
              <a:rPr dirty="0">
                <a:solidFill>
                  <a:srgbClr val="001F5F"/>
                </a:solidFill>
                <a:latin typeface="Times New Roman"/>
                <a:cs typeface="Times New Roman"/>
              </a:rPr>
              <a:t> и</a:t>
            </a:r>
            <a:r>
              <a:rPr spc="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pc="-10" dirty="0">
                <a:solidFill>
                  <a:srgbClr val="001F5F"/>
                </a:solidFill>
                <a:latin typeface="Times New Roman"/>
                <a:cs typeface="Times New Roman"/>
              </a:rPr>
              <a:t>учебные</a:t>
            </a:r>
            <a:r>
              <a:rPr spc="5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pc="-5" dirty="0">
                <a:solidFill>
                  <a:srgbClr val="001F5F"/>
                </a:solidFill>
                <a:latin typeface="Times New Roman"/>
                <a:cs typeface="Times New Roman"/>
              </a:rPr>
              <a:t>ресурсы</a:t>
            </a:r>
            <a:r>
              <a:rPr spc="5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pc="-10" dirty="0">
                <a:solidFill>
                  <a:srgbClr val="001F5F"/>
                </a:solidFill>
                <a:latin typeface="Times New Roman"/>
                <a:cs typeface="Times New Roman"/>
              </a:rPr>
              <a:t>образовательной</a:t>
            </a:r>
            <a:r>
              <a:rPr spc="-1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pc="-5" dirty="0">
                <a:solidFill>
                  <a:srgbClr val="001F5F"/>
                </a:solidFill>
                <a:latin typeface="Times New Roman"/>
                <a:cs typeface="Times New Roman"/>
              </a:rPr>
              <a:t>организации</a:t>
            </a:r>
            <a:endParaRPr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43915" y="4175252"/>
            <a:ext cx="20002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pc="10" dirty="0">
                <a:solidFill>
                  <a:srgbClr val="001F5F"/>
                </a:solidFill>
                <a:latin typeface="Times New Roman"/>
                <a:cs typeface="Times New Roman"/>
              </a:rPr>
              <a:t>4.</a:t>
            </a:r>
            <a:endParaRPr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258569" y="4175252"/>
            <a:ext cx="7960359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pc="-10" dirty="0">
                <a:solidFill>
                  <a:srgbClr val="001F5F"/>
                </a:solidFill>
                <a:latin typeface="Times New Roman"/>
                <a:cs typeface="Times New Roman"/>
              </a:rPr>
              <a:t>контрольно-измерительные</a:t>
            </a:r>
            <a:r>
              <a:rPr spc="1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pc="-15" dirty="0">
                <a:solidFill>
                  <a:srgbClr val="001F5F"/>
                </a:solidFill>
                <a:latin typeface="Times New Roman"/>
                <a:cs typeface="Times New Roman"/>
              </a:rPr>
              <a:t>материалы</a:t>
            </a:r>
            <a:r>
              <a:rPr spc="4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pc="-5" dirty="0">
                <a:solidFill>
                  <a:srgbClr val="001F5F"/>
                </a:solidFill>
                <a:latin typeface="Times New Roman"/>
                <a:cs typeface="Times New Roman"/>
              </a:rPr>
              <a:t>для</a:t>
            </a:r>
            <a:r>
              <a:rPr spc="1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pc="-15" dirty="0">
                <a:solidFill>
                  <a:srgbClr val="001F5F"/>
                </a:solidFill>
                <a:latin typeface="Times New Roman"/>
                <a:cs typeface="Times New Roman"/>
              </a:rPr>
              <a:t>государственной</a:t>
            </a:r>
            <a:r>
              <a:rPr spc="2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pc="-10" dirty="0">
                <a:solidFill>
                  <a:srgbClr val="001F5F"/>
                </a:solidFill>
                <a:latin typeface="Times New Roman"/>
                <a:cs typeface="Times New Roman"/>
              </a:rPr>
              <a:t>итоговой</a:t>
            </a:r>
            <a:r>
              <a:rPr spc="-2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pc="-5" dirty="0">
                <a:solidFill>
                  <a:srgbClr val="001F5F"/>
                </a:solidFill>
                <a:latin typeface="Times New Roman"/>
                <a:cs typeface="Times New Roman"/>
              </a:rPr>
              <a:t>аттестации</a:t>
            </a:r>
            <a:endParaRPr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>
            <a:spLocks noGrp="1"/>
          </p:cNvSpPr>
          <p:nvPr>
            <p:ph type="title"/>
          </p:nvPr>
        </p:nvSpPr>
        <p:spPr>
          <a:xfrm>
            <a:off x="4972050" y="252729"/>
            <a:ext cx="149987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ВОПРОС</a:t>
            </a:r>
            <a:r>
              <a:rPr spc="-30" dirty="0"/>
              <a:t> </a:t>
            </a:r>
            <a:r>
              <a:rPr dirty="0"/>
              <a:t>8</a:t>
            </a:r>
          </a:p>
        </p:txBody>
      </p:sp>
      <p:sp>
        <p:nvSpPr>
          <p:cNvPr id="12" name="object 12"/>
          <p:cNvSpPr txBox="1"/>
          <p:nvPr/>
        </p:nvSpPr>
        <p:spPr>
          <a:xfrm>
            <a:off x="5417058" y="5348122"/>
            <a:ext cx="661670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spcBef>
                <a:spcPts val="100"/>
              </a:spcBef>
            </a:pPr>
            <a:r>
              <a:rPr spc="-5" dirty="0">
                <a:solidFill>
                  <a:srgbClr val="001F5F"/>
                </a:solidFill>
                <a:latin typeface="Times New Roman"/>
                <a:cs typeface="Times New Roman"/>
              </a:rPr>
              <a:t>Ответ:</a:t>
            </a:r>
            <a:endParaRPr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algn="ctr"/>
            <a:r>
              <a:rPr dirty="0">
                <a:solidFill>
                  <a:srgbClr val="001F5F"/>
                </a:solidFill>
                <a:latin typeface="Times New Roman"/>
                <a:cs typeface="Times New Roman"/>
              </a:rPr>
              <a:t>1</a:t>
            </a:r>
            <a:endParaRPr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69272080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64132" y="891997"/>
            <a:ext cx="9725025" cy="84899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spcBef>
                <a:spcPts val="100"/>
              </a:spcBef>
            </a:pPr>
            <a:r>
              <a:rPr b="1" spc="-20" dirty="0">
                <a:solidFill>
                  <a:srgbClr val="001F5F"/>
                </a:solidFill>
                <a:latin typeface="Times New Roman"/>
                <a:cs typeface="Times New Roman"/>
              </a:rPr>
              <a:t>Задача</a:t>
            </a:r>
            <a:r>
              <a:rPr b="1" spc="2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b="1" spc="-5" dirty="0">
                <a:solidFill>
                  <a:srgbClr val="001F5F"/>
                </a:solidFill>
                <a:latin typeface="Times New Roman"/>
                <a:cs typeface="Times New Roman"/>
              </a:rPr>
              <a:t>по</a:t>
            </a:r>
            <a:r>
              <a:rPr b="1" spc="2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b="1" spc="-15" dirty="0">
                <a:solidFill>
                  <a:srgbClr val="001F5F"/>
                </a:solidFill>
                <a:latin typeface="Times New Roman"/>
                <a:cs typeface="Times New Roman"/>
              </a:rPr>
              <a:t>формированию</a:t>
            </a:r>
            <a:r>
              <a:rPr b="1" spc="7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b="1" spc="-10" dirty="0">
                <a:solidFill>
                  <a:srgbClr val="001F5F"/>
                </a:solidFill>
                <a:latin typeface="Times New Roman"/>
                <a:cs typeface="Times New Roman"/>
              </a:rPr>
              <a:t>функциональной</a:t>
            </a:r>
            <a:r>
              <a:rPr b="1" spc="5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b="1" spc="-20" dirty="0">
                <a:solidFill>
                  <a:srgbClr val="001F5F"/>
                </a:solidFill>
                <a:latin typeface="Times New Roman"/>
                <a:cs typeface="Times New Roman"/>
              </a:rPr>
              <a:t>грамотности</a:t>
            </a:r>
            <a:r>
              <a:rPr b="1" spc="10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b="1" spc="-25" dirty="0">
                <a:solidFill>
                  <a:srgbClr val="001F5F"/>
                </a:solidFill>
                <a:latin typeface="Times New Roman"/>
                <a:cs typeface="Times New Roman"/>
              </a:rPr>
              <a:t>школьников</a:t>
            </a:r>
            <a:r>
              <a:rPr b="1" spc="9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b="1" spc="-10" dirty="0">
                <a:solidFill>
                  <a:srgbClr val="001F5F"/>
                </a:solidFill>
                <a:latin typeface="Times New Roman"/>
                <a:cs typeface="Times New Roman"/>
              </a:rPr>
              <a:t>впервые</a:t>
            </a:r>
            <a:r>
              <a:rPr b="1" spc="2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b="1" spc="-10" dirty="0">
                <a:solidFill>
                  <a:srgbClr val="001F5F"/>
                </a:solidFill>
                <a:latin typeface="Times New Roman"/>
                <a:cs typeface="Times New Roman"/>
              </a:rPr>
              <a:t>поставлена</a:t>
            </a:r>
            <a:r>
              <a:rPr b="1" spc="7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b="1" spc="-10" dirty="0">
                <a:solidFill>
                  <a:srgbClr val="001F5F"/>
                </a:solidFill>
                <a:latin typeface="Times New Roman"/>
                <a:cs typeface="Times New Roman"/>
              </a:rPr>
              <a:t>во</a:t>
            </a:r>
            <a:endParaRPr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>
              <a:spcBef>
                <a:spcPts val="35"/>
              </a:spcBef>
            </a:pPr>
            <a:endParaRPr sz="185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algn="ctr"/>
            <a:r>
              <a:rPr b="1" spc="-10" dirty="0">
                <a:solidFill>
                  <a:srgbClr val="001F5F"/>
                </a:solidFill>
                <a:latin typeface="Times New Roman"/>
                <a:cs typeface="Times New Roman"/>
              </a:rPr>
              <a:t>(выберите</a:t>
            </a:r>
            <a:r>
              <a:rPr b="1" spc="2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b="1" spc="-20" dirty="0">
                <a:solidFill>
                  <a:srgbClr val="001F5F"/>
                </a:solidFill>
                <a:latin typeface="Times New Roman"/>
                <a:cs typeface="Times New Roman"/>
              </a:rPr>
              <a:t>один </a:t>
            </a:r>
            <a:r>
              <a:rPr b="1" spc="-10" dirty="0">
                <a:solidFill>
                  <a:srgbClr val="001F5F"/>
                </a:solidFill>
                <a:latin typeface="Times New Roman"/>
                <a:cs typeface="Times New Roman"/>
              </a:rPr>
              <a:t>верный</a:t>
            </a:r>
            <a:r>
              <a:rPr b="1" spc="3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b="1" spc="-15" dirty="0">
                <a:solidFill>
                  <a:srgbClr val="001F5F"/>
                </a:solidFill>
                <a:latin typeface="Times New Roman"/>
                <a:cs typeface="Times New Roman"/>
              </a:rPr>
              <a:t>ответ)</a:t>
            </a:r>
            <a:endParaRPr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43915" y="1990090"/>
            <a:ext cx="20002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pc="10" dirty="0">
                <a:solidFill>
                  <a:srgbClr val="001F5F"/>
                </a:solidFill>
                <a:latin typeface="Times New Roman"/>
                <a:cs typeface="Times New Roman"/>
              </a:rPr>
              <a:t>1.</a:t>
            </a:r>
            <a:endParaRPr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258569" y="1990090"/>
            <a:ext cx="117221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pc="-15" dirty="0">
                <a:solidFill>
                  <a:srgbClr val="001F5F"/>
                </a:solidFill>
                <a:latin typeface="Times New Roman"/>
                <a:cs typeface="Times New Roman"/>
              </a:rPr>
              <a:t>ФГОС</a:t>
            </a:r>
            <a:r>
              <a:rPr spc="-4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pc="5" dirty="0">
                <a:solidFill>
                  <a:srgbClr val="001F5F"/>
                </a:solidFill>
                <a:latin typeface="Times New Roman"/>
                <a:cs typeface="Times New Roman"/>
              </a:rPr>
              <a:t>2004</a:t>
            </a:r>
            <a:endParaRPr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43915" y="2539110"/>
            <a:ext cx="20002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pc="10" dirty="0">
                <a:solidFill>
                  <a:srgbClr val="001F5F"/>
                </a:solidFill>
                <a:latin typeface="Times New Roman"/>
                <a:cs typeface="Times New Roman"/>
              </a:rPr>
              <a:t>2.</a:t>
            </a:r>
            <a:endParaRPr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258569" y="2539110"/>
            <a:ext cx="117221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pc="-15" dirty="0">
                <a:solidFill>
                  <a:srgbClr val="001F5F"/>
                </a:solidFill>
                <a:latin typeface="Times New Roman"/>
                <a:cs typeface="Times New Roman"/>
              </a:rPr>
              <a:t>ФГОС</a:t>
            </a:r>
            <a:r>
              <a:rPr spc="-4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pc="5" dirty="0">
                <a:solidFill>
                  <a:srgbClr val="001F5F"/>
                </a:solidFill>
                <a:latin typeface="Times New Roman"/>
                <a:cs typeface="Times New Roman"/>
              </a:rPr>
              <a:t>2009</a:t>
            </a:r>
            <a:endParaRPr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43915" y="3088004"/>
            <a:ext cx="20002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pc="10" dirty="0">
                <a:solidFill>
                  <a:srgbClr val="001F5F"/>
                </a:solidFill>
                <a:latin typeface="Times New Roman"/>
                <a:cs typeface="Times New Roman"/>
              </a:rPr>
              <a:t>3.</a:t>
            </a:r>
            <a:endParaRPr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258569" y="3088004"/>
            <a:ext cx="117221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pc="-15" dirty="0">
                <a:solidFill>
                  <a:srgbClr val="001F5F"/>
                </a:solidFill>
                <a:latin typeface="Times New Roman"/>
                <a:cs typeface="Times New Roman"/>
              </a:rPr>
              <a:t>ФГОС</a:t>
            </a:r>
            <a:r>
              <a:rPr spc="-4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pc="5" dirty="0">
                <a:solidFill>
                  <a:srgbClr val="001F5F"/>
                </a:solidFill>
                <a:latin typeface="Times New Roman"/>
                <a:cs typeface="Times New Roman"/>
              </a:rPr>
              <a:t>2010</a:t>
            </a:r>
            <a:endParaRPr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43915" y="3636340"/>
            <a:ext cx="200025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pc="10" dirty="0">
                <a:solidFill>
                  <a:srgbClr val="001F5F"/>
                </a:solidFill>
                <a:latin typeface="Times New Roman"/>
                <a:cs typeface="Times New Roman"/>
              </a:rPr>
              <a:t>4.</a:t>
            </a:r>
            <a:endParaRPr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258569" y="3636340"/>
            <a:ext cx="1172210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pc="-15" dirty="0">
                <a:solidFill>
                  <a:srgbClr val="001F5F"/>
                </a:solidFill>
                <a:latin typeface="Times New Roman"/>
                <a:cs typeface="Times New Roman"/>
              </a:rPr>
              <a:t>ФГОС</a:t>
            </a:r>
            <a:r>
              <a:rPr spc="-3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001F5F"/>
                </a:solidFill>
                <a:latin typeface="Times New Roman"/>
                <a:cs typeface="Times New Roman"/>
              </a:rPr>
              <a:t>2021</a:t>
            </a:r>
            <a:endParaRPr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>
            <a:spLocks noGrp="1"/>
          </p:cNvSpPr>
          <p:nvPr>
            <p:ph type="title"/>
          </p:nvPr>
        </p:nvSpPr>
        <p:spPr>
          <a:xfrm>
            <a:off x="4972050" y="252729"/>
            <a:ext cx="149987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ВОПРОС</a:t>
            </a:r>
            <a:r>
              <a:rPr spc="-30" dirty="0"/>
              <a:t> </a:t>
            </a:r>
            <a:r>
              <a:rPr dirty="0"/>
              <a:t>9</a:t>
            </a:r>
          </a:p>
        </p:txBody>
      </p:sp>
      <p:sp>
        <p:nvSpPr>
          <p:cNvPr id="12" name="object 12"/>
          <p:cNvSpPr txBox="1"/>
          <p:nvPr/>
        </p:nvSpPr>
        <p:spPr>
          <a:xfrm>
            <a:off x="5417058" y="5348122"/>
            <a:ext cx="661670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spcBef>
                <a:spcPts val="100"/>
              </a:spcBef>
            </a:pPr>
            <a:r>
              <a:rPr spc="-5" dirty="0">
                <a:solidFill>
                  <a:srgbClr val="001F5F"/>
                </a:solidFill>
                <a:latin typeface="Times New Roman"/>
                <a:cs typeface="Times New Roman"/>
              </a:rPr>
              <a:t>Ответ:</a:t>
            </a:r>
            <a:endParaRPr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algn="ctr"/>
            <a:r>
              <a:rPr dirty="0">
                <a:solidFill>
                  <a:srgbClr val="001F5F"/>
                </a:solidFill>
                <a:latin typeface="Times New Roman"/>
                <a:cs typeface="Times New Roman"/>
              </a:rPr>
              <a:t>4</a:t>
            </a:r>
            <a:endParaRPr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3495053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587877" y="884682"/>
            <a:ext cx="4893310" cy="84899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spcBef>
                <a:spcPts val="100"/>
              </a:spcBef>
            </a:pPr>
            <a:r>
              <a:rPr b="1" spc="10" dirty="0">
                <a:solidFill>
                  <a:srgbClr val="001F5F"/>
                </a:solidFill>
                <a:latin typeface="Times New Roman"/>
                <a:cs typeface="Times New Roman"/>
              </a:rPr>
              <a:t>Во</a:t>
            </a:r>
            <a:r>
              <a:rPr b="1" spc="-4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b="1" spc="-15" dirty="0">
                <a:solidFill>
                  <a:srgbClr val="001F5F"/>
                </a:solidFill>
                <a:latin typeface="Times New Roman"/>
                <a:cs typeface="Times New Roman"/>
              </a:rPr>
              <a:t>ФГОС</a:t>
            </a:r>
            <a:r>
              <a:rPr b="1" spc="1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b="1" spc="5" dirty="0">
                <a:solidFill>
                  <a:srgbClr val="001F5F"/>
                </a:solidFill>
                <a:latin typeface="Times New Roman"/>
                <a:cs typeface="Times New Roman"/>
              </a:rPr>
              <a:t>2021</a:t>
            </a:r>
            <a:r>
              <a:rPr b="1" spc="-4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b="1" spc="-15" dirty="0">
                <a:solidFill>
                  <a:srgbClr val="001F5F"/>
                </a:solidFill>
                <a:latin typeface="Times New Roman"/>
                <a:cs typeface="Times New Roman"/>
              </a:rPr>
              <a:t>нашли</a:t>
            </a:r>
            <a:r>
              <a:rPr b="1" spc="3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b="1" spc="-10" dirty="0">
                <a:solidFill>
                  <a:srgbClr val="001F5F"/>
                </a:solidFill>
                <a:latin typeface="Times New Roman"/>
                <a:cs typeface="Times New Roman"/>
              </a:rPr>
              <a:t>свое</a:t>
            </a:r>
            <a:r>
              <a:rPr b="1" spc="1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b="1" spc="-15" dirty="0">
                <a:solidFill>
                  <a:srgbClr val="001F5F"/>
                </a:solidFill>
                <a:latin typeface="Times New Roman"/>
                <a:cs typeface="Times New Roman"/>
              </a:rPr>
              <a:t>отражение</a:t>
            </a:r>
            <a:r>
              <a:rPr b="1" spc="8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b="1" spc="-15" dirty="0">
                <a:solidFill>
                  <a:srgbClr val="001F5F"/>
                </a:solidFill>
                <a:latin typeface="Times New Roman"/>
                <a:cs typeface="Times New Roman"/>
              </a:rPr>
              <a:t>вопросы</a:t>
            </a:r>
            <a:endParaRPr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>
              <a:spcBef>
                <a:spcPts val="30"/>
              </a:spcBef>
            </a:pPr>
            <a:endParaRPr sz="185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algn="ctr">
              <a:spcBef>
                <a:spcPts val="5"/>
              </a:spcBef>
            </a:pPr>
            <a:r>
              <a:rPr b="1" spc="-10" dirty="0">
                <a:solidFill>
                  <a:srgbClr val="001F5F"/>
                </a:solidFill>
                <a:latin typeface="Times New Roman"/>
                <a:cs typeface="Times New Roman"/>
              </a:rPr>
              <a:t>(выберите</a:t>
            </a:r>
            <a:r>
              <a:rPr b="1" spc="2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b="1" spc="-15" dirty="0">
                <a:solidFill>
                  <a:srgbClr val="001F5F"/>
                </a:solidFill>
                <a:latin typeface="Times New Roman"/>
                <a:cs typeface="Times New Roman"/>
              </a:rPr>
              <a:t>один</a:t>
            </a:r>
            <a:r>
              <a:rPr b="1" spc="-3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b="1" spc="-10" dirty="0">
                <a:solidFill>
                  <a:srgbClr val="001F5F"/>
                </a:solidFill>
                <a:latin typeface="Times New Roman"/>
                <a:cs typeface="Times New Roman"/>
              </a:rPr>
              <a:t>верный</a:t>
            </a:r>
            <a:r>
              <a:rPr b="1" spc="2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b="1" spc="-15" dirty="0">
                <a:solidFill>
                  <a:srgbClr val="001F5F"/>
                </a:solidFill>
                <a:latin typeface="Times New Roman"/>
                <a:cs typeface="Times New Roman"/>
              </a:rPr>
              <a:t>ответ)</a:t>
            </a:r>
            <a:endParaRPr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53059" y="1981911"/>
            <a:ext cx="200025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pc="10" dirty="0">
                <a:solidFill>
                  <a:srgbClr val="001F5F"/>
                </a:solidFill>
                <a:latin typeface="Times New Roman"/>
                <a:cs typeface="Times New Roman"/>
              </a:rPr>
              <a:t>1.</a:t>
            </a:r>
            <a:endParaRPr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267713" y="1981911"/>
            <a:ext cx="2489835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pc="-10" dirty="0">
                <a:solidFill>
                  <a:srgbClr val="001F5F"/>
                </a:solidFill>
                <a:latin typeface="Times New Roman"/>
                <a:cs typeface="Times New Roman"/>
              </a:rPr>
              <a:t>финансовой</a:t>
            </a:r>
            <a:r>
              <a:rPr spc="-2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001F5F"/>
                </a:solidFill>
                <a:latin typeface="Times New Roman"/>
                <a:cs typeface="Times New Roman"/>
              </a:rPr>
              <a:t>грамотности</a:t>
            </a:r>
            <a:endParaRPr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53059" y="2531109"/>
            <a:ext cx="20002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pc="10" dirty="0">
                <a:solidFill>
                  <a:srgbClr val="001F5F"/>
                </a:solidFill>
                <a:latin typeface="Times New Roman"/>
                <a:cs typeface="Times New Roman"/>
              </a:rPr>
              <a:t>2.</a:t>
            </a:r>
            <a:endParaRPr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267713" y="2531109"/>
            <a:ext cx="176911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pc="-20" dirty="0">
                <a:solidFill>
                  <a:srgbClr val="001F5F"/>
                </a:solidFill>
                <a:latin typeface="Times New Roman"/>
                <a:cs typeface="Times New Roman"/>
              </a:rPr>
              <a:t>навыков</a:t>
            </a:r>
            <a:r>
              <a:rPr spc="-1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pc="10" dirty="0">
                <a:solidFill>
                  <a:srgbClr val="001F5F"/>
                </a:solidFill>
                <a:latin typeface="Times New Roman"/>
                <a:cs typeface="Times New Roman"/>
              </a:rPr>
              <a:t>XXI</a:t>
            </a:r>
            <a:r>
              <a:rPr spc="-8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pc="-15" dirty="0">
                <a:solidFill>
                  <a:srgbClr val="001F5F"/>
                </a:solidFill>
                <a:latin typeface="Times New Roman"/>
                <a:cs typeface="Times New Roman"/>
              </a:rPr>
              <a:t>века</a:t>
            </a:r>
            <a:endParaRPr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53059" y="3080130"/>
            <a:ext cx="20002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pc="10" dirty="0">
                <a:solidFill>
                  <a:srgbClr val="001F5F"/>
                </a:solidFill>
                <a:latin typeface="Times New Roman"/>
                <a:cs typeface="Times New Roman"/>
              </a:rPr>
              <a:t>3.</a:t>
            </a:r>
            <a:endParaRPr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267713" y="3080130"/>
            <a:ext cx="296862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pc="-10" dirty="0">
                <a:solidFill>
                  <a:srgbClr val="001F5F"/>
                </a:solidFill>
                <a:latin typeface="Times New Roman"/>
                <a:cs typeface="Times New Roman"/>
              </a:rPr>
              <a:t>функциональной</a:t>
            </a:r>
            <a:r>
              <a:rPr dirty="0">
                <a:solidFill>
                  <a:srgbClr val="001F5F"/>
                </a:solidFill>
                <a:latin typeface="Times New Roman"/>
                <a:cs typeface="Times New Roman"/>
              </a:rPr>
              <a:t> грамотности</a:t>
            </a:r>
            <a:endParaRPr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53059" y="3629025"/>
            <a:ext cx="20002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pc="10" dirty="0">
                <a:solidFill>
                  <a:srgbClr val="001F5F"/>
                </a:solidFill>
                <a:latin typeface="Times New Roman"/>
                <a:cs typeface="Times New Roman"/>
              </a:rPr>
              <a:t>4.</a:t>
            </a:r>
            <a:endParaRPr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267713" y="3629025"/>
            <a:ext cx="172402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dirty="0">
                <a:solidFill>
                  <a:srgbClr val="001F5F"/>
                </a:solidFill>
                <a:latin typeface="Times New Roman"/>
                <a:cs typeface="Times New Roman"/>
              </a:rPr>
              <a:t>все</a:t>
            </a:r>
            <a:r>
              <a:rPr spc="-5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pc="-5" dirty="0">
                <a:solidFill>
                  <a:srgbClr val="001F5F"/>
                </a:solidFill>
                <a:latin typeface="Times New Roman"/>
                <a:cs typeface="Times New Roman"/>
              </a:rPr>
              <a:t>ответы</a:t>
            </a:r>
            <a:r>
              <a:rPr spc="-4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pc="-5" dirty="0">
                <a:solidFill>
                  <a:srgbClr val="001F5F"/>
                </a:solidFill>
                <a:latin typeface="Times New Roman"/>
                <a:cs typeface="Times New Roman"/>
              </a:rPr>
              <a:t>верны</a:t>
            </a:r>
            <a:endParaRPr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>
            <a:spLocks noGrp="1"/>
          </p:cNvSpPr>
          <p:nvPr>
            <p:ph type="title"/>
          </p:nvPr>
        </p:nvSpPr>
        <p:spPr>
          <a:xfrm>
            <a:off x="4972050" y="252729"/>
            <a:ext cx="165227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ВОПРОС</a:t>
            </a:r>
            <a:r>
              <a:rPr spc="-30" dirty="0"/>
              <a:t> </a:t>
            </a:r>
            <a:r>
              <a:rPr dirty="0"/>
              <a:t>10</a:t>
            </a:r>
          </a:p>
        </p:txBody>
      </p:sp>
      <p:sp>
        <p:nvSpPr>
          <p:cNvPr id="12" name="object 12"/>
          <p:cNvSpPr txBox="1"/>
          <p:nvPr/>
        </p:nvSpPr>
        <p:spPr>
          <a:xfrm>
            <a:off x="5417058" y="5348122"/>
            <a:ext cx="661670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spcBef>
                <a:spcPts val="100"/>
              </a:spcBef>
            </a:pPr>
            <a:r>
              <a:rPr spc="-5" dirty="0">
                <a:solidFill>
                  <a:srgbClr val="001F5F"/>
                </a:solidFill>
                <a:latin typeface="Times New Roman"/>
                <a:cs typeface="Times New Roman"/>
              </a:rPr>
              <a:t>Ответ:</a:t>
            </a:r>
            <a:endParaRPr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algn="ctr"/>
            <a:r>
              <a:rPr dirty="0">
                <a:solidFill>
                  <a:srgbClr val="001F5F"/>
                </a:solidFill>
                <a:latin typeface="Times New Roman"/>
                <a:cs typeface="Times New Roman"/>
              </a:rPr>
              <a:t>4</a:t>
            </a:r>
            <a:endParaRPr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1137626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50316" y="971885"/>
            <a:ext cx="9883775" cy="2908300"/>
          </a:xfrm>
          <a:prstGeom prst="rect">
            <a:avLst/>
          </a:prstGeom>
        </p:spPr>
        <p:txBody>
          <a:bodyPr vert="horz" wrap="square" lIns="0" tIns="150495" rIns="0" bIns="0" rtlCol="0">
            <a:spAutoFit/>
          </a:bodyPr>
          <a:lstStyle/>
          <a:p>
            <a:pPr marL="1472565" algn="ctr">
              <a:spcBef>
                <a:spcPts val="1185"/>
              </a:spcBef>
            </a:pPr>
            <a:r>
              <a:rPr b="1" spc="-10" dirty="0">
                <a:solidFill>
                  <a:srgbClr val="001F5F"/>
                </a:solidFill>
                <a:latin typeface="Times New Roman"/>
                <a:cs typeface="Times New Roman"/>
              </a:rPr>
              <a:t>Федеральные</a:t>
            </a:r>
            <a:r>
              <a:rPr b="1" spc="7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b="1" spc="-15" dirty="0">
                <a:solidFill>
                  <a:srgbClr val="001F5F"/>
                </a:solidFill>
                <a:latin typeface="Times New Roman"/>
                <a:cs typeface="Times New Roman"/>
              </a:rPr>
              <a:t>основные</a:t>
            </a:r>
            <a:r>
              <a:rPr b="1" spc="9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b="1" spc="-15" dirty="0">
                <a:solidFill>
                  <a:srgbClr val="001F5F"/>
                </a:solidFill>
                <a:latin typeface="Times New Roman"/>
                <a:cs typeface="Times New Roman"/>
              </a:rPr>
              <a:t>образовательные</a:t>
            </a:r>
            <a:r>
              <a:rPr b="1" spc="4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b="1" spc="-10" dirty="0">
                <a:solidFill>
                  <a:srgbClr val="001F5F"/>
                </a:solidFill>
                <a:latin typeface="Times New Roman"/>
                <a:cs typeface="Times New Roman"/>
              </a:rPr>
              <a:t>программы</a:t>
            </a:r>
            <a:r>
              <a:rPr b="1" spc="6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b="1" spc="-10" dirty="0">
                <a:solidFill>
                  <a:srgbClr val="001F5F"/>
                </a:solidFill>
                <a:latin typeface="Times New Roman"/>
                <a:cs typeface="Times New Roman"/>
              </a:rPr>
              <a:t>(ФООП)</a:t>
            </a:r>
            <a:r>
              <a:rPr b="1" spc="7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b="1" spc="-10" dirty="0">
                <a:solidFill>
                  <a:srgbClr val="001F5F"/>
                </a:solidFill>
                <a:latin typeface="Times New Roman"/>
                <a:cs typeface="Times New Roman"/>
              </a:rPr>
              <a:t>вводятся</a:t>
            </a:r>
            <a:r>
              <a:rPr b="1" spc="5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b="1" dirty="0">
                <a:solidFill>
                  <a:srgbClr val="001F5F"/>
                </a:solidFill>
                <a:latin typeface="Times New Roman"/>
                <a:cs typeface="Times New Roman"/>
              </a:rPr>
              <a:t>с</a:t>
            </a:r>
            <a:r>
              <a:rPr b="1" spc="-1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b="1" spc="-5" dirty="0">
                <a:solidFill>
                  <a:srgbClr val="001F5F"/>
                </a:solidFill>
                <a:latin typeface="Times New Roman"/>
                <a:cs typeface="Times New Roman"/>
              </a:rPr>
              <a:t>целью</a:t>
            </a:r>
            <a:endParaRPr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1477010" algn="ctr">
              <a:spcBef>
                <a:spcPts val="1085"/>
              </a:spcBef>
            </a:pPr>
            <a:r>
              <a:rPr b="1" spc="-10" dirty="0">
                <a:solidFill>
                  <a:srgbClr val="001F5F"/>
                </a:solidFill>
                <a:latin typeface="Times New Roman"/>
                <a:cs typeface="Times New Roman"/>
              </a:rPr>
              <a:t>(выберите</a:t>
            </a:r>
            <a:r>
              <a:rPr b="1" spc="3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b="1" spc="-15" dirty="0">
                <a:solidFill>
                  <a:srgbClr val="001F5F"/>
                </a:solidFill>
                <a:latin typeface="Times New Roman"/>
                <a:cs typeface="Times New Roman"/>
              </a:rPr>
              <a:t>один</a:t>
            </a:r>
            <a:r>
              <a:rPr b="1" spc="-2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b="1" spc="-10" dirty="0">
                <a:solidFill>
                  <a:srgbClr val="001F5F"/>
                </a:solidFill>
                <a:latin typeface="Times New Roman"/>
                <a:cs typeface="Times New Roman"/>
              </a:rPr>
              <a:t>верный</a:t>
            </a:r>
            <a:r>
              <a:rPr b="1" spc="3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b="1" spc="-15" dirty="0">
                <a:solidFill>
                  <a:srgbClr val="001F5F"/>
                </a:solidFill>
                <a:latin typeface="Times New Roman"/>
                <a:cs typeface="Times New Roman"/>
              </a:rPr>
              <a:t>ответ):</a:t>
            </a:r>
            <a:endParaRPr>
              <a:solidFill>
                <a:prstClr val="black"/>
              </a:solidFill>
              <a:latin typeface="Times New Roman"/>
              <a:cs typeface="Times New Roman"/>
            </a:endParaRPr>
          </a:p>
          <a:p>
            <a:endParaRPr sz="200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>
              <a:spcBef>
                <a:spcPts val="5"/>
              </a:spcBef>
            </a:pPr>
            <a:endParaRPr sz="175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356870" indent="-344805">
              <a:spcBef>
                <a:spcPts val="5"/>
              </a:spcBef>
              <a:buFontTx/>
              <a:buAutoNum type="arabicPeriod"/>
              <a:tabLst>
                <a:tab pos="356870" algn="l"/>
                <a:tab pos="357505" algn="l"/>
              </a:tabLst>
            </a:pPr>
            <a:r>
              <a:rPr spc="-10" dirty="0">
                <a:solidFill>
                  <a:srgbClr val="001F5F"/>
                </a:solidFill>
                <a:latin typeface="Times New Roman"/>
                <a:cs typeface="Times New Roman"/>
              </a:rPr>
              <a:t>выполнения</a:t>
            </a:r>
            <a:r>
              <a:rPr spc="4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pc="-5" dirty="0">
                <a:solidFill>
                  <a:srgbClr val="001F5F"/>
                </a:solidFill>
                <a:latin typeface="Times New Roman"/>
                <a:cs typeface="Times New Roman"/>
              </a:rPr>
              <a:t>требований</a:t>
            </a:r>
            <a:r>
              <a:rPr spc="1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pc="-10" dirty="0">
                <a:solidFill>
                  <a:srgbClr val="001F5F"/>
                </a:solidFill>
                <a:latin typeface="Times New Roman"/>
                <a:cs typeface="Times New Roman"/>
              </a:rPr>
              <a:t>обновленных</a:t>
            </a:r>
            <a:r>
              <a:rPr spc="2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pc="-15" dirty="0">
                <a:solidFill>
                  <a:srgbClr val="001F5F"/>
                </a:solidFill>
                <a:latin typeface="Times New Roman"/>
                <a:cs typeface="Times New Roman"/>
              </a:rPr>
              <a:t>ФГОС</a:t>
            </a:r>
            <a:r>
              <a:rPr spc="3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pc="-10" dirty="0">
                <a:solidFill>
                  <a:srgbClr val="001F5F"/>
                </a:solidFill>
                <a:latin typeface="Times New Roman"/>
                <a:cs typeface="Times New Roman"/>
              </a:rPr>
              <a:t>общего</a:t>
            </a:r>
            <a:r>
              <a:rPr spc="-3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pc="-5" dirty="0">
                <a:solidFill>
                  <a:srgbClr val="001F5F"/>
                </a:solidFill>
                <a:latin typeface="Times New Roman"/>
                <a:cs typeface="Times New Roman"/>
              </a:rPr>
              <a:t>образования</a:t>
            </a:r>
            <a:endParaRPr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356870" indent="-344805">
              <a:spcBef>
                <a:spcPts val="1080"/>
              </a:spcBef>
              <a:buFontTx/>
              <a:buAutoNum type="arabicPeriod"/>
              <a:tabLst>
                <a:tab pos="356870" algn="l"/>
                <a:tab pos="357505" algn="l"/>
              </a:tabLst>
            </a:pPr>
            <a:r>
              <a:rPr spc="-10" dirty="0">
                <a:solidFill>
                  <a:srgbClr val="001F5F"/>
                </a:solidFill>
                <a:latin typeface="Times New Roman"/>
                <a:cs typeface="Times New Roman"/>
              </a:rPr>
              <a:t>обеспечения</a:t>
            </a:r>
            <a:r>
              <a:rPr spc="7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pc="-15" dirty="0">
                <a:solidFill>
                  <a:srgbClr val="001F5F"/>
                </a:solidFill>
                <a:latin typeface="Times New Roman"/>
                <a:cs typeface="Times New Roman"/>
              </a:rPr>
              <a:t>единства</a:t>
            </a:r>
            <a:r>
              <a:rPr spc="3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pc="-10" dirty="0">
                <a:solidFill>
                  <a:srgbClr val="001F5F"/>
                </a:solidFill>
                <a:latin typeface="Times New Roman"/>
                <a:cs typeface="Times New Roman"/>
              </a:rPr>
              <a:t>образовательного</a:t>
            </a:r>
            <a:r>
              <a:rPr spc="1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001F5F"/>
                </a:solidFill>
                <a:latin typeface="Times New Roman"/>
                <a:cs typeface="Times New Roman"/>
              </a:rPr>
              <a:t>пространства</a:t>
            </a:r>
            <a:r>
              <a:rPr spc="2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pc="-15" dirty="0">
                <a:solidFill>
                  <a:srgbClr val="001F5F"/>
                </a:solidFill>
                <a:latin typeface="Times New Roman"/>
                <a:cs typeface="Times New Roman"/>
              </a:rPr>
              <a:t>Российской </a:t>
            </a:r>
            <a:r>
              <a:rPr spc="-10" dirty="0">
                <a:solidFill>
                  <a:srgbClr val="001F5F"/>
                </a:solidFill>
                <a:latin typeface="Times New Roman"/>
                <a:cs typeface="Times New Roman"/>
              </a:rPr>
              <a:t>Федерации</a:t>
            </a:r>
            <a:endParaRPr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356870" indent="-344805">
              <a:spcBef>
                <a:spcPts val="1080"/>
              </a:spcBef>
              <a:buFontTx/>
              <a:buAutoNum type="arabicPeriod"/>
              <a:tabLst>
                <a:tab pos="356870" algn="l"/>
                <a:tab pos="357505" algn="l"/>
              </a:tabLst>
            </a:pPr>
            <a:r>
              <a:rPr spc="-10" dirty="0">
                <a:solidFill>
                  <a:srgbClr val="001F5F"/>
                </a:solidFill>
                <a:latin typeface="Times New Roman"/>
                <a:cs typeface="Times New Roman"/>
              </a:rPr>
              <a:t>формирования</a:t>
            </a:r>
            <a:r>
              <a:rPr spc="-2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pc="-5" dirty="0">
                <a:solidFill>
                  <a:srgbClr val="001F5F"/>
                </a:solidFill>
                <a:latin typeface="Times New Roman"/>
                <a:cs typeface="Times New Roman"/>
              </a:rPr>
              <a:t>личностных,</a:t>
            </a:r>
            <a:r>
              <a:rPr spc="3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pc="-10" dirty="0">
                <a:solidFill>
                  <a:srgbClr val="001F5F"/>
                </a:solidFill>
                <a:latin typeface="Times New Roman"/>
                <a:cs typeface="Times New Roman"/>
              </a:rPr>
              <a:t>метапредметных,</a:t>
            </a:r>
            <a:r>
              <a:rPr spc="7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pc="-10" dirty="0">
                <a:solidFill>
                  <a:srgbClr val="001F5F"/>
                </a:solidFill>
                <a:latin typeface="Times New Roman"/>
                <a:cs typeface="Times New Roman"/>
              </a:rPr>
              <a:t>предметных</a:t>
            </a:r>
            <a:r>
              <a:rPr spc="5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pc="-25" dirty="0">
                <a:solidFill>
                  <a:srgbClr val="001F5F"/>
                </a:solidFill>
                <a:latin typeface="Times New Roman"/>
                <a:cs typeface="Times New Roman"/>
              </a:rPr>
              <a:t>результатов</a:t>
            </a:r>
            <a:r>
              <a:rPr spc="4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001F5F"/>
                </a:solidFill>
                <a:latin typeface="Times New Roman"/>
                <a:cs typeface="Times New Roman"/>
              </a:rPr>
              <a:t>у</a:t>
            </a:r>
            <a:r>
              <a:rPr spc="2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pc="-20" dirty="0">
                <a:solidFill>
                  <a:srgbClr val="001F5F"/>
                </a:solidFill>
                <a:latin typeface="Times New Roman"/>
                <a:cs typeface="Times New Roman"/>
              </a:rPr>
              <a:t>обучающихся</a:t>
            </a:r>
            <a:endParaRPr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356870" indent="-344805">
              <a:spcBef>
                <a:spcPts val="1085"/>
              </a:spcBef>
              <a:buFontTx/>
              <a:buAutoNum type="arabicPeriod"/>
              <a:tabLst>
                <a:tab pos="356870" algn="l"/>
                <a:tab pos="357505" algn="l"/>
              </a:tabLst>
            </a:pPr>
            <a:r>
              <a:rPr spc="-10" dirty="0">
                <a:solidFill>
                  <a:srgbClr val="001F5F"/>
                </a:solidFill>
                <a:latin typeface="Times New Roman"/>
                <a:cs typeface="Times New Roman"/>
              </a:rPr>
              <a:t>выполнения</a:t>
            </a:r>
            <a:r>
              <a:rPr spc="3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pc="-15" dirty="0">
                <a:solidFill>
                  <a:srgbClr val="001F5F"/>
                </a:solidFill>
                <a:latin typeface="Times New Roman"/>
                <a:cs typeface="Times New Roman"/>
              </a:rPr>
              <a:t>конституционных</a:t>
            </a:r>
            <a:r>
              <a:rPr spc="4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pc="-5" dirty="0">
                <a:solidFill>
                  <a:srgbClr val="001F5F"/>
                </a:solidFill>
                <a:latin typeface="Times New Roman"/>
                <a:cs typeface="Times New Roman"/>
              </a:rPr>
              <a:t>норм</a:t>
            </a:r>
            <a:r>
              <a:rPr spc="-3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001F5F"/>
                </a:solidFill>
                <a:latin typeface="Times New Roman"/>
                <a:cs typeface="Times New Roman"/>
              </a:rPr>
              <a:t>в</a:t>
            </a:r>
            <a:r>
              <a:rPr spc="1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001F5F"/>
                </a:solidFill>
                <a:latin typeface="Times New Roman"/>
                <a:cs typeface="Times New Roman"/>
              </a:rPr>
              <a:t>сфере</a:t>
            </a:r>
            <a:r>
              <a:rPr spc="-2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pc="-5" dirty="0">
                <a:solidFill>
                  <a:srgbClr val="001F5F"/>
                </a:solidFill>
                <a:latin typeface="Times New Roman"/>
                <a:cs typeface="Times New Roman"/>
              </a:rPr>
              <a:t>образования</a:t>
            </a:r>
            <a:endParaRPr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972050" y="252729"/>
            <a:ext cx="149987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ВОПРОС</a:t>
            </a:r>
            <a:r>
              <a:rPr spc="-30" dirty="0"/>
              <a:t> </a:t>
            </a:r>
            <a:r>
              <a:rPr dirty="0"/>
              <a:t>1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5417058" y="5348122"/>
            <a:ext cx="661670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spcBef>
                <a:spcPts val="100"/>
              </a:spcBef>
            </a:pPr>
            <a:r>
              <a:rPr spc="-5" dirty="0">
                <a:solidFill>
                  <a:srgbClr val="001F5F"/>
                </a:solidFill>
                <a:latin typeface="Times New Roman"/>
                <a:cs typeface="Times New Roman"/>
              </a:rPr>
              <a:t>Ответ:</a:t>
            </a:r>
            <a:endParaRPr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algn="ctr"/>
            <a:r>
              <a:rPr dirty="0">
                <a:solidFill>
                  <a:srgbClr val="001F5F"/>
                </a:solidFill>
                <a:latin typeface="Times New Roman"/>
                <a:cs typeface="Times New Roman"/>
              </a:rPr>
              <a:t>2</a:t>
            </a:r>
            <a:endParaRPr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063184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972050" y="252729"/>
            <a:ext cx="149987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ВОПРОС</a:t>
            </a:r>
            <a:r>
              <a:rPr spc="-30" dirty="0"/>
              <a:t> </a:t>
            </a:r>
            <a:r>
              <a:rPr dirty="0"/>
              <a:t>2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59460" y="1036446"/>
            <a:ext cx="11352530" cy="25838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83260">
              <a:spcBef>
                <a:spcPts val="100"/>
              </a:spcBef>
            </a:pPr>
            <a:r>
              <a:rPr b="1" spc="-15" dirty="0">
                <a:solidFill>
                  <a:srgbClr val="001F5F"/>
                </a:solidFill>
                <a:latin typeface="Times New Roman"/>
                <a:cs typeface="Times New Roman"/>
              </a:rPr>
              <a:t>Отличительными</a:t>
            </a:r>
            <a:r>
              <a:rPr b="1" spc="10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b="1" spc="-15" dirty="0">
                <a:solidFill>
                  <a:srgbClr val="001F5F"/>
                </a:solidFill>
                <a:latin typeface="Times New Roman"/>
                <a:cs typeface="Times New Roman"/>
              </a:rPr>
              <a:t>особенностями</a:t>
            </a:r>
            <a:r>
              <a:rPr b="1" spc="7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b="1" spc="-15" dirty="0">
                <a:solidFill>
                  <a:srgbClr val="001F5F"/>
                </a:solidFill>
                <a:latin typeface="Times New Roman"/>
                <a:cs typeface="Times New Roman"/>
              </a:rPr>
              <a:t>обновленных</a:t>
            </a:r>
            <a:r>
              <a:rPr b="1" spc="4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b="1" spc="-15" dirty="0">
                <a:solidFill>
                  <a:srgbClr val="001F5F"/>
                </a:solidFill>
                <a:latin typeface="Times New Roman"/>
                <a:cs typeface="Times New Roman"/>
              </a:rPr>
              <a:t>ФГОС</a:t>
            </a:r>
            <a:r>
              <a:rPr b="1" spc="3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b="1" spc="-10" dirty="0">
                <a:solidFill>
                  <a:srgbClr val="001F5F"/>
                </a:solidFill>
                <a:latin typeface="Times New Roman"/>
                <a:cs typeface="Times New Roman"/>
              </a:rPr>
              <a:t>являются</a:t>
            </a:r>
            <a:r>
              <a:rPr b="1" spc="1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b="1" spc="-10" dirty="0">
                <a:solidFill>
                  <a:srgbClr val="001F5F"/>
                </a:solidFill>
                <a:latin typeface="Times New Roman"/>
                <a:cs typeface="Times New Roman"/>
              </a:rPr>
              <a:t>(выберите</a:t>
            </a:r>
            <a:r>
              <a:rPr b="1" spc="5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b="1" spc="10" dirty="0">
                <a:solidFill>
                  <a:srgbClr val="001F5F"/>
                </a:solidFill>
                <a:latin typeface="Times New Roman"/>
                <a:cs typeface="Times New Roman"/>
              </a:rPr>
              <a:t>все</a:t>
            </a:r>
            <a:r>
              <a:rPr b="1" spc="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b="1" spc="-10" dirty="0">
                <a:solidFill>
                  <a:srgbClr val="001F5F"/>
                </a:solidFill>
                <a:latin typeface="Times New Roman"/>
                <a:cs typeface="Times New Roman"/>
              </a:rPr>
              <a:t>верные</a:t>
            </a:r>
            <a:r>
              <a:rPr b="1" spc="3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b="1" spc="-10" dirty="0">
                <a:solidFill>
                  <a:srgbClr val="001F5F"/>
                </a:solidFill>
                <a:latin typeface="Times New Roman"/>
                <a:cs typeface="Times New Roman"/>
              </a:rPr>
              <a:t>ответы):</a:t>
            </a:r>
            <a:endParaRPr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>
              <a:spcBef>
                <a:spcPts val="45"/>
              </a:spcBef>
            </a:pPr>
            <a:endParaRPr sz="165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356870" indent="-344805">
              <a:buFontTx/>
              <a:buAutoNum type="arabicPeriod"/>
              <a:tabLst>
                <a:tab pos="356870" algn="l"/>
                <a:tab pos="357505" algn="l"/>
              </a:tabLst>
            </a:pPr>
            <a:r>
              <a:rPr spc="-10" dirty="0">
                <a:solidFill>
                  <a:srgbClr val="001F5F"/>
                </a:solidFill>
                <a:latin typeface="Times New Roman"/>
                <a:cs typeface="Times New Roman"/>
              </a:rPr>
              <a:t>конкретизированные</a:t>
            </a:r>
            <a:r>
              <a:rPr spc="2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pc="-15" dirty="0">
                <a:solidFill>
                  <a:srgbClr val="001F5F"/>
                </a:solidFill>
                <a:latin typeface="Times New Roman"/>
                <a:cs typeface="Times New Roman"/>
              </a:rPr>
              <a:t>формулировки</a:t>
            </a:r>
            <a:r>
              <a:rPr spc="2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pc="-10" dirty="0">
                <a:solidFill>
                  <a:srgbClr val="001F5F"/>
                </a:solidFill>
                <a:latin typeface="Times New Roman"/>
                <a:cs typeface="Times New Roman"/>
              </a:rPr>
              <a:t>предметных</a:t>
            </a:r>
            <a:r>
              <a:rPr spc="3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pc="-25" dirty="0">
                <a:solidFill>
                  <a:srgbClr val="001F5F"/>
                </a:solidFill>
                <a:latin typeface="Times New Roman"/>
                <a:cs typeface="Times New Roman"/>
              </a:rPr>
              <a:t>результатов</a:t>
            </a:r>
            <a:r>
              <a:rPr spc="6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001F5F"/>
                </a:solidFill>
                <a:latin typeface="Times New Roman"/>
                <a:cs typeface="Times New Roman"/>
              </a:rPr>
              <a:t>освоения</a:t>
            </a:r>
            <a:r>
              <a:rPr spc="3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001F5F"/>
                </a:solidFill>
                <a:latin typeface="Times New Roman"/>
                <a:cs typeface="Times New Roman"/>
              </a:rPr>
              <a:t>основных</a:t>
            </a:r>
            <a:r>
              <a:rPr spc="1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pc="-10" dirty="0">
                <a:solidFill>
                  <a:srgbClr val="001F5F"/>
                </a:solidFill>
                <a:latin typeface="Times New Roman"/>
                <a:cs typeface="Times New Roman"/>
              </a:rPr>
              <a:t>образовательных</a:t>
            </a:r>
            <a:r>
              <a:rPr spc="3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pc="-5" dirty="0">
                <a:solidFill>
                  <a:srgbClr val="001F5F"/>
                </a:solidFill>
                <a:latin typeface="Times New Roman"/>
                <a:cs typeface="Times New Roman"/>
              </a:rPr>
              <a:t>программ</a:t>
            </a:r>
            <a:endParaRPr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356870" indent="-344805">
              <a:spcBef>
                <a:spcPts val="170"/>
              </a:spcBef>
              <a:buFontTx/>
              <a:buAutoNum type="arabicPeriod"/>
              <a:tabLst>
                <a:tab pos="356870" algn="l"/>
                <a:tab pos="357505" algn="l"/>
                <a:tab pos="1924050" algn="l"/>
                <a:tab pos="3207385" algn="l"/>
                <a:tab pos="4250055" algn="l"/>
                <a:tab pos="6024245" algn="l"/>
                <a:tab pos="7268209" algn="l"/>
                <a:tab pos="7521575" algn="l"/>
                <a:tab pos="8731885" algn="l"/>
              </a:tabLst>
            </a:pPr>
            <a:r>
              <a:rPr spc="-10" dirty="0">
                <a:solidFill>
                  <a:srgbClr val="001F5F"/>
                </a:solidFill>
                <a:latin typeface="Times New Roman"/>
                <a:cs typeface="Times New Roman"/>
              </a:rPr>
              <a:t>представление	</a:t>
            </a:r>
            <a:r>
              <a:rPr spc="-20" dirty="0">
                <a:solidFill>
                  <a:srgbClr val="001F5F"/>
                </a:solidFill>
                <a:latin typeface="Times New Roman"/>
                <a:cs typeface="Times New Roman"/>
              </a:rPr>
              <a:t>результатов	</a:t>
            </a:r>
            <a:r>
              <a:rPr dirty="0">
                <a:solidFill>
                  <a:srgbClr val="001F5F"/>
                </a:solidFill>
                <a:latin typeface="Times New Roman"/>
                <a:cs typeface="Times New Roman"/>
              </a:rPr>
              <a:t>освоения	</a:t>
            </a:r>
            <a:r>
              <a:rPr spc="-10" dirty="0">
                <a:solidFill>
                  <a:srgbClr val="001F5F"/>
                </a:solidFill>
                <a:latin typeface="Times New Roman"/>
                <a:cs typeface="Times New Roman"/>
              </a:rPr>
              <a:t>образовательной	программы	</a:t>
            </a:r>
            <a:r>
              <a:rPr dirty="0">
                <a:solidFill>
                  <a:srgbClr val="001F5F"/>
                </a:solidFill>
                <a:latin typeface="Times New Roman"/>
                <a:cs typeface="Times New Roman"/>
              </a:rPr>
              <a:t>в	</a:t>
            </a:r>
            <a:r>
              <a:rPr spc="-15" dirty="0">
                <a:solidFill>
                  <a:srgbClr val="001F5F"/>
                </a:solidFill>
                <a:latin typeface="Times New Roman"/>
                <a:cs typeface="Times New Roman"/>
              </a:rPr>
              <a:t>категориях	</a:t>
            </a:r>
            <a:r>
              <a:rPr spc="-5" dirty="0">
                <a:solidFill>
                  <a:srgbClr val="001F5F"/>
                </a:solidFill>
                <a:latin typeface="Times New Roman"/>
                <a:cs typeface="Times New Roman"/>
              </a:rPr>
              <a:t>системно-деятельностного</a:t>
            </a:r>
            <a:endParaRPr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356870">
              <a:spcBef>
                <a:spcPts val="145"/>
              </a:spcBef>
            </a:pPr>
            <a:r>
              <a:rPr spc="-25" dirty="0">
                <a:solidFill>
                  <a:srgbClr val="001F5F"/>
                </a:solidFill>
                <a:latin typeface="Times New Roman"/>
                <a:cs typeface="Times New Roman"/>
              </a:rPr>
              <a:t>подхода</a:t>
            </a:r>
            <a:endParaRPr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356870" indent="-344805">
              <a:spcBef>
                <a:spcPts val="145"/>
              </a:spcBef>
              <a:buFontTx/>
              <a:buAutoNum type="arabicPeriod" startAt="3"/>
              <a:tabLst>
                <a:tab pos="356870" algn="l"/>
                <a:tab pos="357505" algn="l"/>
                <a:tab pos="2594610" algn="l"/>
                <a:tab pos="4231640" algn="l"/>
                <a:tab pos="6069965" algn="l"/>
                <a:tab pos="7411720" algn="l"/>
                <a:tab pos="8515350" algn="l"/>
                <a:tab pos="9679940" algn="l"/>
              </a:tabLst>
            </a:pPr>
            <a:r>
              <a:rPr spc="-10" dirty="0">
                <a:solidFill>
                  <a:srgbClr val="001F5F"/>
                </a:solidFill>
                <a:latin typeface="Times New Roman"/>
                <a:cs typeface="Times New Roman"/>
              </a:rPr>
              <a:t>конкретизированные	</a:t>
            </a:r>
            <a:r>
              <a:rPr spc="-15" dirty="0">
                <a:solidFill>
                  <a:srgbClr val="001F5F"/>
                </a:solidFill>
                <a:latin typeface="Times New Roman"/>
                <a:cs typeface="Times New Roman"/>
              </a:rPr>
              <a:t>формулировки	</a:t>
            </a:r>
            <a:r>
              <a:rPr spc="-10" dirty="0">
                <a:solidFill>
                  <a:srgbClr val="001F5F"/>
                </a:solidFill>
                <a:latin typeface="Times New Roman"/>
                <a:cs typeface="Times New Roman"/>
              </a:rPr>
              <a:t>метапредметных	</a:t>
            </a:r>
            <a:r>
              <a:rPr spc="-25" dirty="0">
                <a:solidFill>
                  <a:srgbClr val="001F5F"/>
                </a:solidFill>
                <a:latin typeface="Times New Roman"/>
                <a:cs typeface="Times New Roman"/>
              </a:rPr>
              <a:t>результатов	</a:t>
            </a:r>
            <a:r>
              <a:rPr dirty="0">
                <a:solidFill>
                  <a:srgbClr val="001F5F"/>
                </a:solidFill>
                <a:latin typeface="Times New Roman"/>
                <a:cs typeface="Times New Roman"/>
              </a:rPr>
              <a:t>освоения	основных	</a:t>
            </a:r>
            <a:r>
              <a:rPr spc="-10" dirty="0">
                <a:solidFill>
                  <a:srgbClr val="001F5F"/>
                </a:solidFill>
                <a:latin typeface="Times New Roman"/>
                <a:cs typeface="Times New Roman"/>
              </a:rPr>
              <a:t>образовательных</a:t>
            </a:r>
            <a:endParaRPr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356870">
              <a:spcBef>
                <a:spcPts val="170"/>
              </a:spcBef>
            </a:pPr>
            <a:r>
              <a:rPr spc="-5" dirty="0">
                <a:solidFill>
                  <a:srgbClr val="001F5F"/>
                </a:solidFill>
                <a:latin typeface="Times New Roman"/>
                <a:cs typeface="Times New Roman"/>
              </a:rPr>
              <a:t>программ</a:t>
            </a:r>
            <a:endParaRPr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356870" indent="-344805">
              <a:spcBef>
                <a:spcPts val="145"/>
              </a:spcBef>
              <a:buFontTx/>
              <a:buAutoNum type="arabicPeriod" startAt="4"/>
              <a:tabLst>
                <a:tab pos="356870" algn="l"/>
                <a:tab pos="357505" algn="l"/>
              </a:tabLst>
            </a:pPr>
            <a:r>
              <a:rPr spc="-5" dirty="0">
                <a:solidFill>
                  <a:srgbClr val="001F5F"/>
                </a:solidFill>
                <a:latin typeface="Times New Roman"/>
                <a:cs typeface="Times New Roman"/>
              </a:rPr>
              <a:t>наличие</a:t>
            </a:r>
            <a:r>
              <a:rPr spc="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pc="-5" dirty="0">
                <a:solidFill>
                  <a:srgbClr val="001F5F"/>
                </a:solidFill>
                <a:latin typeface="Times New Roman"/>
                <a:cs typeface="Times New Roman"/>
              </a:rPr>
              <a:t>требований</a:t>
            </a:r>
            <a:r>
              <a:rPr spc="2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001F5F"/>
                </a:solidFill>
                <a:latin typeface="Times New Roman"/>
                <a:cs typeface="Times New Roman"/>
              </a:rPr>
              <a:t>к</a:t>
            </a:r>
            <a:r>
              <a:rPr spc="2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pc="-15" dirty="0">
                <a:solidFill>
                  <a:srgbClr val="001F5F"/>
                </a:solidFill>
                <a:latin typeface="Times New Roman"/>
                <a:cs typeface="Times New Roman"/>
              </a:rPr>
              <a:t>структуре</a:t>
            </a:r>
            <a:r>
              <a:rPr spc="6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pc="-5" dirty="0">
                <a:solidFill>
                  <a:srgbClr val="001F5F"/>
                </a:solidFill>
                <a:latin typeface="Times New Roman"/>
                <a:cs typeface="Times New Roman"/>
              </a:rPr>
              <a:t>программ,</a:t>
            </a:r>
            <a:r>
              <a:rPr spc="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pc="-10" dirty="0">
                <a:solidFill>
                  <a:srgbClr val="001F5F"/>
                </a:solidFill>
                <a:latin typeface="Times New Roman"/>
                <a:cs typeface="Times New Roman"/>
              </a:rPr>
              <a:t>условиям</a:t>
            </a:r>
            <a:r>
              <a:rPr spc="5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001F5F"/>
                </a:solidFill>
                <a:latin typeface="Times New Roman"/>
                <a:cs typeface="Times New Roman"/>
              </a:rPr>
              <a:t>реализации</a:t>
            </a:r>
            <a:r>
              <a:rPr spc="-5" dirty="0">
                <a:solidFill>
                  <a:srgbClr val="001F5F"/>
                </a:solidFill>
                <a:latin typeface="Times New Roman"/>
                <a:cs typeface="Times New Roman"/>
              </a:rPr>
              <a:t> программ,</a:t>
            </a:r>
            <a:r>
              <a:rPr spc="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pc="-25" dirty="0">
                <a:solidFill>
                  <a:srgbClr val="001F5F"/>
                </a:solidFill>
                <a:latin typeface="Times New Roman"/>
                <a:cs typeface="Times New Roman"/>
              </a:rPr>
              <a:t>результатам</a:t>
            </a:r>
            <a:r>
              <a:rPr spc="9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001F5F"/>
                </a:solidFill>
                <a:latin typeface="Times New Roman"/>
                <a:cs typeface="Times New Roman"/>
              </a:rPr>
              <a:t>освоения</a:t>
            </a:r>
            <a:r>
              <a:rPr spc="1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pc="-5" dirty="0">
                <a:solidFill>
                  <a:srgbClr val="001F5F"/>
                </a:solidFill>
                <a:latin typeface="Times New Roman"/>
                <a:cs typeface="Times New Roman"/>
              </a:rPr>
              <a:t>программ</a:t>
            </a:r>
            <a:endParaRPr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356870" indent="-344805">
              <a:spcBef>
                <a:spcPts val="145"/>
              </a:spcBef>
              <a:buFontTx/>
              <a:buAutoNum type="arabicPeriod" startAt="4"/>
              <a:tabLst>
                <a:tab pos="356870" algn="l"/>
                <a:tab pos="357505" algn="l"/>
              </a:tabLst>
            </a:pPr>
            <a:r>
              <a:rPr spc="-10" dirty="0">
                <a:solidFill>
                  <a:srgbClr val="001F5F"/>
                </a:solidFill>
                <a:latin typeface="Times New Roman"/>
                <a:cs typeface="Times New Roman"/>
              </a:rPr>
              <a:t>конкретизированные</a:t>
            </a:r>
            <a:r>
              <a:rPr spc="2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pc="-15" dirty="0">
                <a:solidFill>
                  <a:srgbClr val="001F5F"/>
                </a:solidFill>
                <a:latin typeface="Times New Roman"/>
                <a:cs typeface="Times New Roman"/>
              </a:rPr>
              <a:t>формулировки</a:t>
            </a:r>
            <a:r>
              <a:rPr spc="1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001F5F"/>
                </a:solidFill>
                <a:latin typeface="Times New Roman"/>
                <a:cs typeface="Times New Roman"/>
              </a:rPr>
              <a:t>личностных</a:t>
            </a:r>
            <a:r>
              <a:rPr spc="3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pc="-25" dirty="0">
                <a:solidFill>
                  <a:srgbClr val="001F5F"/>
                </a:solidFill>
                <a:latin typeface="Times New Roman"/>
                <a:cs typeface="Times New Roman"/>
              </a:rPr>
              <a:t>результатов</a:t>
            </a:r>
            <a:r>
              <a:rPr spc="3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001F5F"/>
                </a:solidFill>
                <a:latin typeface="Times New Roman"/>
                <a:cs typeface="Times New Roman"/>
              </a:rPr>
              <a:t>освоения</a:t>
            </a:r>
            <a:r>
              <a:rPr spc="3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001F5F"/>
                </a:solidFill>
                <a:latin typeface="Times New Roman"/>
                <a:cs typeface="Times New Roman"/>
              </a:rPr>
              <a:t>основных</a:t>
            </a:r>
            <a:r>
              <a:rPr spc="2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pc="-10" dirty="0">
                <a:solidFill>
                  <a:srgbClr val="001F5F"/>
                </a:solidFill>
                <a:latin typeface="Times New Roman"/>
                <a:cs typeface="Times New Roman"/>
              </a:rPr>
              <a:t>образовательных</a:t>
            </a:r>
            <a:r>
              <a:rPr spc="3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pc="-5" dirty="0">
                <a:solidFill>
                  <a:srgbClr val="001F5F"/>
                </a:solidFill>
                <a:latin typeface="Times New Roman"/>
                <a:cs typeface="Times New Roman"/>
              </a:rPr>
              <a:t>программ</a:t>
            </a:r>
            <a:endParaRPr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417058" y="5348122"/>
            <a:ext cx="661670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pc="-5" dirty="0">
                <a:solidFill>
                  <a:srgbClr val="001F5F"/>
                </a:solidFill>
                <a:latin typeface="Times New Roman"/>
                <a:cs typeface="Times New Roman"/>
              </a:rPr>
              <a:t>От</a:t>
            </a:r>
            <a:r>
              <a:rPr spc="-10" dirty="0">
                <a:solidFill>
                  <a:srgbClr val="001F5F"/>
                </a:solidFill>
                <a:latin typeface="Times New Roman"/>
                <a:cs typeface="Times New Roman"/>
              </a:rPr>
              <a:t>ве</a:t>
            </a:r>
            <a:r>
              <a:rPr dirty="0">
                <a:solidFill>
                  <a:srgbClr val="001F5F"/>
                </a:solidFill>
                <a:latin typeface="Times New Roman"/>
                <a:cs typeface="Times New Roman"/>
              </a:rPr>
              <a:t>т:</a:t>
            </a:r>
            <a:endParaRPr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97790"/>
            <a:r>
              <a:rPr dirty="0">
                <a:solidFill>
                  <a:srgbClr val="001F5F"/>
                </a:solidFill>
                <a:latin typeface="Times New Roman"/>
                <a:cs typeface="Times New Roman"/>
              </a:rPr>
              <a:t>1,3,5</a:t>
            </a:r>
            <a:endParaRPr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817809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972050" y="252729"/>
            <a:ext cx="150114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ВОПРОС</a:t>
            </a:r>
            <a:r>
              <a:rPr spc="-20" dirty="0"/>
              <a:t> </a:t>
            </a:r>
            <a:r>
              <a:rPr dirty="0"/>
              <a:t>3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56412" y="926186"/>
            <a:ext cx="10350500" cy="2232660"/>
          </a:xfrm>
          <a:prstGeom prst="rect">
            <a:avLst/>
          </a:prstGeom>
        </p:spPr>
        <p:txBody>
          <a:bodyPr vert="horz" wrap="square" lIns="0" tIns="52069" rIns="0" bIns="0" rtlCol="0">
            <a:spAutoFit/>
          </a:bodyPr>
          <a:lstStyle/>
          <a:p>
            <a:pPr marL="1006475">
              <a:spcBef>
                <a:spcPts val="409"/>
              </a:spcBef>
            </a:pPr>
            <a:r>
              <a:rPr b="1" dirty="0">
                <a:solidFill>
                  <a:srgbClr val="001F5F"/>
                </a:solidFill>
                <a:latin typeface="Times New Roman"/>
                <a:cs typeface="Times New Roman"/>
              </a:rPr>
              <a:t>В</a:t>
            </a:r>
            <a:r>
              <a:rPr b="1" spc="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b="1" spc="-15" dirty="0">
                <a:solidFill>
                  <a:srgbClr val="001F5F"/>
                </a:solidFill>
                <a:latin typeface="Times New Roman"/>
                <a:cs typeface="Times New Roman"/>
              </a:rPr>
              <a:t>обновленных</a:t>
            </a:r>
            <a:r>
              <a:rPr b="1" spc="4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b="1" spc="-15" dirty="0">
                <a:solidFill>
                  <a:srgbClr val="001F5F"/>
                </a:solidFill>
                <a:latin typeface="Times New Roman"/>
                <a:cs typeface="Times New Roman"/>
              </a:rPr>
              <a:t>ФГОС</a:t>
            </a:r>
            <a:r>
              <a:rPr b="1" spc="3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b="1" dirty="0">
                <a:solidFill>
                  <a:srgbClr val="001F5F"/>
                </a:solidFill>
                <a:latin typeface="Times New Roman"/>
                <a:cs typeface="Times New Roman"/>
              </a:rPr>
              <a:t>к </a:t>
            </a:r>
            <a:r>
              <a:rPr b="1" spc="-5" dirty="0">
                <a:solidFill>
                  <a:srgbClr val="001F5F"/>
                </a:solidFill>
                <a:latin typeface="Times New Roman"/>
                <a:cs typeface="Times New Roman"/>
              </a:rPr>
              <a:t>универсальным</a:t>
            </a:r>
            <a:r>
              <a:rPr b="1" spc="3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b="1" spc="-5" dirty="0">
                <a:solidFill>
                  <a:srgbClr val="001F5F"/>
                </a:solidFill>
                <a:latin typeface="Times New Roman"/>
                <a:cs typeface="Times New Roman"/>
              </a:rPr>
              <a:t>учебным</a:t>
            </a:r>
            <a:r>
              <a:rPr b="1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b="1" spc="-15" dirty="0">
                <a:solidFill>
                  <a:srgbClr val="001F5F"/>
                </a:solidFill>
                <a:latin typeface="Times New Roman"/>
                <a:cs typeface="Times New Roman"/>
              </a:rPr>
              <a:t>познавательным</a:t>
            </a:r>
            <a:r>
              <a:rPr b="1" spc="8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b="1" spc="-10" dirty="0">
                <a:solidFill>
                  <a:srgbClr val="001F5F"/>
                </a:solidFill>
                <a:latin typeface="Times New Roman"/>
                <a:cs typeface="Times New Roman"/>
              </a:rPr>
              <a:t>действиям</a:t>
            </a:r>
            <a:r>
              <a:rPr b="1" spc="3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b="1" spc="-10" dirty="0">
                <a:solidFill>
                  <a:srgbClr val="001F5F"/>
                </a:solidFill>
                <a:latin typeface="Times New Roman"/>
                <a:cs typeface="Times New Roman"/>
              </a:rPr>
              <a:t>относятся:</a:t>
            </a:r>
            <a:endParaRPr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356870" indent="-344805">
              <a:spcBef>
                <a:spcPts val="310"/>
              </a:spcBef>
              <a:buFontTx/>
              <a:buAutoNum type="arabicPeriod"/>
              <a:tabLst>
                <a:tab pos="356870" algn="l"/>
                <a:tab pos="357505" algn="l"/>
              </a:tabLst>
            </a:pPr>
            <a:r>
              <a:rPr spc="-5" dirty="0">
                <a:solidFill>
                  <a:srgbClr val="001F5F"/>
                </a:solidFill>
                <a:latin typeface="Times New Roman"/>
                <a:cs typeface="Times New Roman"/>
              </a:rPr>
              <a:t>Базовые</a:t>
            </a:r>
            <a:r>
              <a:rPr spc="-1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001F5F"/>
                </a:solidFill>
                <a:latin typeface="Times New Roman"/>
                <a:cs typeface="Times New Roman"/>
              </a:rPr>
              <a:t>логические</a:t>
            </a:r>
            <a:r>
              <a:rPr spc="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pc="-5" dirty="0">
                <a:solidFill>
                  <a:srgbClr val="001F5F"/>
                </a:solidFill>
                <a:latin typeface="Times New Roman"/>
                <a:cs typeface="Times New Roman"/>
              </a:rPr>
              <a:t>действия</a:t>
            </a:r>
            <a:endParaRPr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356870" indent="-344805">
              <a:spcBef>
                <a:spcPts val="340"/>
              </a:spcBef>
              <a:buFontTx/>
              <a:buAutoNum type="arabicPeriod"/>
              <a:tabLst>
                <a:tab pos="356870" algn="l"/>
                <a:tab pos="357505" algn="l"/>
              </a:tabLst>
            </a:pPr>
            <a:r>
              <a:rPr spc="-5" dirty="0">
                <a:solidFill>
                  <a:srgbClr val="001F5F"/>
                </a:solidFill>
                <a:latin typeface="Times New Roman"/>
                <a:cs typeface="Times New Roman"/>
              </a:rPr>
              <a:t>Самоорганизация</a:t>
            </a:r>
            <a:endParaRPr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356870" indent="-344805">
              <a:spcBef>
                <a:spcPts val="310"/>
              </a:spcBef>
              <a:buFontTx/>
              <a:buAutoNum type="arabicPeriod"/>
              <a:tabLst>
                <a:tab pos="356870" algn="l"/>
                <a:tab pos="357505" algn="l"/>
              </a:tabLst>
            </a:pPr>
            <a:r>
              <a:rPr spc="5" dirty="0">
                <a:solidFill>
                  <a:srgbClr val="001F5F"/>
                </a:solidFill>
                <a:latin typeface="Times New Roman"/>
                <a:cs typeface="Times New Roman"/>
              </a:rPr>
              <a:t>Работа</a:t>
            </a:r>
            <a:r>
              <a:rPr spc="-6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001F5F"/>
                </a:solidFill>
                <a:latin typeface="Times New Roman"/>
                <a:cs typeface="Times New Roman"/>
              </a:rPr>
              <a:t>с</a:t>
            </a:r>
            <a:r>
              <a:rPr spc="-10" dirty="0">
                <a:solidFill>
                  <a:srgbClr val="001F5F"/>
                </a:solidFill>
                <a:latin typeface="Times New Roman"/>
                <a:cs typeface="Times New Roman"/>
              </a:rPr>
              <a:t> информацией</a:t>
            </a:r>
            <a:endParaRPr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356870" indent="-344805">
              <a:spcBef>
                <a:spcPts val="340"/>
              </a:spcBef>
              <a:buFontTx/>
              <a:buAutoNum type="arabicPeriod"/>
              <a:tabLst>
                <a:tab pos="356870" algn="l"/>
                <a:tab pos="357505" algn="l"/>
              </a:tabLst>
            </a:pPr>
            <a:r>
              <a:rPr spc="-5" dirty="0">
                <a:solidFill>
                  <a:srgbClr val="001F5F"/>
                </a:solidFill>
                <a:latin typeface="Times New Roman"/>
                <a:cs typeface="Times New Roman"/>
              </a:rPr>
              <a:t>Общение</a:t>
            </a:r>
            <a:endParaRPr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356870" indent="-344805">
              <a:spcBef>
                <a:spcPts val="310"/>
              </a:spcBef>
              <a:buFontTx/>
              <a:buAutoNum type="arabicPeriod"/>
              <a:tabLst>
                <a:tab pos="356870" algn="l"/>
                <a:tab pos="357505" algn="l"/>
              </a:tabLst>
            </a:pPr>
            <a:r>
              <a:rPr spc="-5" dirty="0">
                <a:solidFill>
                  <a:srgbClr val="001F5F"/>
                </a:solidFill>
                <a:latin typeface="Times New Roman"/>
                <a:cs typeface="Times New Roman"/>
              </a:rPr>
              <a:t>Базовые </a:t>
            </a:r>
            <a:r>
              <a:rPr spc="-15" dirty="0">
                <a:solidFill>
                  <a:srgbClr val="001F5F"/>
                </a:solidFill>
                <a:latin typeface="Times New Roman"/>
                <a:cs typeface="Times New Roman"/>
              </a:rPr>
              <a:t>исследовательские</a:t>
            </a:r>
            <a:r>
              <a:rPr spc="9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pc="-5" dirty="0">
                <a:solidFill>
                  <a:srgbClr val="001F5F"/>
                </a:solidFill>
                <a:latin typeface="Times New Roman"/>
                <a:cs typeface="Times New Roman"/>
              </a:rPr>
              <a:t>действия</a:t>
            </a:r>
            <a:endParaRPr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356870" indent="-344805">
              <a:spcBef>
                <a:spcPts val="335"/>
              </a:spcBef>
              <a:buFontTx/>
              <a:buAutoNum type="arabicPeriod"/>
              <a:tabLst>
                <a:tab pos="356870" algn="l"/>
                <a:tab pos="357505" algn="l"/>
              </a:tabLst>
            </a:pPr>
            <a:r>
              <a:rPr spc="-5" dirty="0">
                <a:solidFill>
                  <a:srgbClr val="001F5F"/>
                </a:solidFill>
                <a:latin typeface="Times New Roman"/>
                <a:cs typeface="Times New Roman"/>
              </a:rPr>
              <a:t>Совместная</a:t>
            </a:r>
            <a:r>
              <a:rPr dirty="0">
                <a:solidFill>
                  <a:srgbClr val="001F5F"/>
                </a:solidFill>
                <a:latin typeface="Times New Roman"/>
                <a:cs typeface="Times New Roman"/>
              </a:rPr>
              <a:t> деятельность</a:t>
            </a:r>
            <a:endParaRPr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417058" y="5348122"/>
            <a:ext cx="661670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pc="-5" dirty="0">
                <a:solidFill>
                  <a:srgbClr val="001F5F"/>
                </a:solidFill>
                <a:latin typeface="Times New Roman"/>
                <a:cs typeface="Times New Roman"/>
              </a:rPr>
              <a:t>От</a:t>
            </a:r>
            <a:r>
              <a:rPr spc="-10" dirty="0">
                <a:solidFill>
                  <a:srgbClr val="001F5F"/>
                </a:solidFill>
                <a:latin typeface="Times New Roman"/>
                <a:cs typeface="Times New Roman"/>
              </a:rPr>
              <a:t>ве</a:t>
            </a:r>
            <a:r>
              <a:rPr dirty="0">
                <a:solidFill>
                  <a:srgbClr val="001F5F"/>
                </a:solidFill>
                <a:latin typeface="Times New Roman"/>
                <a:cs typeface="Times New Roman"/>
              </a:rPr>
              <a:t>т:</a:t>
            </a:r>
            <a:endParaRPr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97790"/>
            <a:r>
              <a:rPr dirty="0">
                <a:solidFill>
                  <a:srgbClr val="001F5F"/>
                </a:solidFill>
                <a:latin typeface="Times New Roman"/>
                <a:cs typeface="Times New Roman"/>
              </a:rPr>
              <a:t>1,3,5</a:t>
            </a:r>
            <a:endParaRPr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789639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50316" y="898885"/>
            <a:ext cx="11007090" cy="2494915"/>
          </a:xfrm>
          <a:prstGeom prst="rect">
            <a:avLst/>
          </a:prstGeom>
        </p:spPr>
        <p:txBody>
          <a:bodyPr vert="horz" wrap="square" lIns="0" tIns="149225" rIns="0" bIns="0" rtlCol="0">
            <a:spAutoFit/>
          </a:bodyPr>
          <a:lstStyle/>
          <a:p>
            <a:pPr marL="353695" algn="ctr">
              <a:spcBef>
                <a:spcPts val="1175"/>
              </a:spcBef>
            </a:pPr>
            <a:r>
              <a:rPr b="1" dirty="0">
                <a:solidFill>
                  <a:srgbClr val="001F5F"/>
                </a:solidFill>
                <a:latin typeface="Times New Roman"/>
                <a:cs typeface="Times New Roman"/>
              </a:rPr>
              <a:t>С </a:t>
            </a:r>
            <a:r>
              <a:rPr b="1" spc="-10" dirty="0">
                <a:solidFill>
                  <a:srgbClr val="001F5F"/>
                </a:solidFill>
                <a:latin typeface="Times New Roman"/>
                <a:cs typeface="Times New Roman"/>
              </a:rPr>
              <a:t>позиций</a:t>
            </a:r>
            <a:r>
              <a:rPr b="1" spc="5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b="1" spc="-20" dirty="0">
                <a:solidFill>
                  <a:srgbClr val="001F5F"/>
                </a:solidFill>
                <a:latin typeface="Times New Roman"/>
                <a:cs typeface="Times New Roman"/>
              </a:rPr>
              <a:t>методологии</a:t>
            </a:r>
            <a:r>
              <a:rPr b="1" spc="8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b="1" spc="-10" dirty="0">
                <a:solidFill>
                  <a:srgbClr val="001F5F"/>
                </a:solidFill>
                <a:latin typeface="Times New Roman"/>
                <a:cs typeface="Times New Roman"/>
              </a:rPr>
              <a:t>системно-деятельностного</a:t>
            </a:r>
            <a:r>
              <a:rPr b="1" spc="12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b="1" spc="-25" dirty="0">
                <a:solidFill>
                  <a:srgbClr val="001F5F"/>
                </a:solidFill>
                <a:latin typeface="Times New Roman"/>
                <a:cs typeface="Times New Roman"/>
              </a:rPr>
              <a:t>подхода </a:t>
            </a:r>
            <a:r>
              <a:rPr b="1" spc="-5" dirty="0">
                <a:solidFill>
                  <a:srgbClr val="001F5F"/>
                </a:solidFill>
                <a:latin typeface="Times New Roman"/>
                <a:cs typeface="Times New Roman"/>
              </a:rPr>
              <a:t>на</a:t>
            </a:r>
            <a:r>
              <a:rPr b="1" spc="2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b="1" spc="-15" dirty="0">
                <a:solidFill>
                  <a:srgbClr val="001F5F"/>
                </a:solidFill>
                <a:latin typeface="Times New Roman"/>
                <a:cs typeface="Times New Roman"/>
              </a:rPr>
              <a:t>уроке</a:t>
            </a:r>
            <a:r>
              <a:rPr b="1" spc="3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b="1" spc="-25" dirty="0">
                <a:solidFill>
                  <a:srgbClr val="001F5F"/>
                </a:solidFill>
                <a:latin typeface="Times New Roman"/>
                <a:cs typeface="Times New Roman"/>
              </a:rPr>
              <a:t>необходимо</a:t>
            </a:r>
            <a:r>
              <a:rPr b="1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b="1" spc="-10" dirty="0">
                <a:solidFill>
                  <a:srgbClr val="001F5F"/>
                </a:solidFill>
                <a:latin typeface="Times New Roman"/>
                <a:cs typeface="Times New Roman"/>
              </a:rPr>
              <a:t>предъявлять</a:t>
            </a:r>
            <a:r>
              <a:rPr b="1" spc="4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b="1" spc="-5" dirty="0">
                <a:solidFill>
                  <a:srgbClr val="001F5F"/>
                </a:solidFill>
                <a:latin typeface="Times New Roman"/>
                <a:cs typeface="Times New Roman"/>
              </a:rPr>
              <a:t>учебные</a:t>
            </a:r>
            <a:endParaRPr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365125" algn="ctr">
              <a:spcBef>
                <a:spcPts val="1080"/>
              </a:spcBef>
            </a:pPr>
            <a:r>
              <a:rPr b="1" spc="-5" dirty="0">
                <a:solidFill>
                  <a:srgbClr val="001F5F"/>
                </a:solidFill>
                <a:latin typeface="Times New Roman"/>
                <a:cs typeface="Times New Roman"/>
              </a:rPr>
              <a:t>задания,</a:t>
            </a:r>
            <a:r>
              <a:rPr b="1" spc="4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b="1" spc="-15" dirty="0">
                <a:solidFill>
                  <a:srgbClr val="001F5F"/>
                </a:solidFill>
                <a:latin typeface="Times New Roman"/>
                <a:cs typeface="Times New Roman"/>
              </a:rPr>
              <a:t>направленные</a:t>
            </a:r>
            <a:r>
              <a:rPr b="1" spc="8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b="1" spc="-5" dirty="0">
                <a:solidFill>
                  <a:srgbClr val="001F5F"/>
                </a:solidFill>
                <a:latin typeface="Times New Roman"/>
                <a:cs typeface="Times New Roman"/>
              </a:rPr>
              <a:t>на </a:t>
            </a:r>
            <a:r>
              <a:rPr b="1" spc="-10" dirty="0">
                <a:solidFill>
                  <a:srgbClr val="001F5F"/>
                </a:solidFill>
                <a:latin typeface="Times New Roman"/>
                <a:cs typeface="Times New Roman"/>
              </a:rPr>
              <a:t>(выберите</a:t>
            </a:r>
            <a:r>
              <a:rPr b="1" spc="5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b="1" spc="15" dirty="0">
                <a:solidFill>
                  <a:srgbClr val="001F5F"/>
                </a:solidFill>
                <a:latin typeface="Times New Roman"/>
                <a:cs typeface="Times New Roman"/>
              </a:rPr>
              <a:t>все</a:t>
            </a:r>
            <a:r>
              <a:rPr b="1" spc="1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b="1" spc="-10" dirty="0">
                <a:solidFill>
                  <a:srgbClr val="001F5F"/>
                </a:solidFill>
                <a:latin typeface="Times New Roman"/>
                <a:cs typeface="Times New Roman"/>
              </a:rPr>
              <a:t>верные</a:t>
            </a:r>
            <a:r>
              <a:rPr b="1" spc="3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b="1" spc="-15" dirty="0">
                <a:solidFill>
                  <a:srgbClr val="001F5F"/>
                </a:solidFill>
                <a:latin typeface="Times New Roman"/>
                <a:cs typeface="Times New Roman"/>
              </a:rPr>
              <a:t>ответы):</a:t>
            </a:r>
            <a:endParaRPr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356870" indent="-344805">
              <a:spcBef>
                <a:spcPts val="1080"/>
              </a:spcBef>
              <a:buFontTx/>
              <a:buAutoNum type="arabicPeriod"/>
              <a:tabLst>
                <a:tab pos="356870" algn="l"/>
                <a:tab pos="357505" algn="l"/>
              </a:tabLst>
            </a:pPr>
            <a:r>
              <a:rPr spc="-5" dirty="0">
                <a:solidFill>
                  <a:srgbClr val="001F5F"/>
                </a:solidFill>
                <a:latin typeface="Times New Roman"/>
                <a:cs typeface="Times New Roman"/>
              </a:rPr>
              <a:t>открытие</a:t>
            </a:r>
            <a:r>
              <a:rPr spc="-2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pc="-5" dirty="0">
                <a:solidFill>
                  <a:srgbClr val="001F5F"/>
                </a:solidFill>
                <a:latin typeface="Times New Roman"/>
                <a:cs typeface="Times New Roman"/>
              </a:rPr>
              <a:t>новых</a:t>
            </a:r>
            <a:r>
              <a:rPr spc="-1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pc="-5" dirty="0">
                <a:solidFill>
                  <a:srgbClr val="001F5F"/>
                </a:solidFill>
                <a:latin typeface="Times New Roman"/>
                <a:cs typeface="Times New Roman"/>
              </a:rPr>
              <a:t>знаний</a:t>
            </a:r>
            <a:endParaRPr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356870" indent="-344805">
              <a:spcBef>
                <a:spcPts val="1085"/>
              </a:spcBef>
              <a:buFontTx/>
              <a:buAutoNum type="arabicPeriod"/>
              <a:tabLst>
                <a:tab pos="356870" algn="l"/>
                <a:tab pos="357505" algn="l"/>
              </a:tabLst>
            </a:pPr>
            <a:r>
              <a:rPr spc="-5" dirty="0">
                <a:solidFill>
                  <a:srgbClr val="001F5F"/>
                </a:solidFill>
                <a:latin typeface="Times New Roman"/>
                <a:cs typeface="Times New Roman"/>
              </a:rPr>
              <a:t>воспроизведение</a:t>
            </a:r>
            <a:r>
              <a:rPr spc="-4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pc="-5" dirty="0">
                <a:solidFill>
                  <a:srgbClr val="001F5F"/>
                </a:solidFill>
                <a:latin typeface="Times New Roman"/>
                <a:cs typeface="Times New Roman"/>
              </a:rPr>
              <a:t>знаний</a:t>
            </a:r>
            <a:endParaRPr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356870" indent="-344805">
              <a:spcBef>
                <a:spcPts val="1080"/>
              </a:spcBef>
              <a:buFontTx/>
              <a:buAutoNum type="arabicPeriod"/>
              <a:tabLst>
                <a:tab pos="356870" algn="l"/>
                <a:tab pos="357505" algn="l"/>
              </a:tabLst>
            </a:pPr>
            <a:r>
              <a:rPr spc="-5" dirty="0">
                <a:solidFill>
                  <a:srgbClr val="001F5F"/>
                </a:solidFill>
                <a:latin typeface="Times New Roman"/>
                <a:cs typeface="Times New Roman"/>
              </a:rPr>
              <a:t>интеграцию</a:t>
            </a:r>
            <a:r>
              <a:rPr spc="-3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pc="-5" dirty="0">
                <a:solidFill>
                  <a:srgbClr val="001F5F"/>
                </a:solidFill>
                <a:latin typeface="Times New Roman"/>
                <a:cs typeface="Times New Roman"/>
              </a:rPr>
              <a:t>знаний</a:t>
            </a:r>
            <a:endParaRPr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356870" indent="-344805">
              <a:spcBef>
                <a:spcPts val="1080"/>
              </a:spcBef>
              <a:buFontTx/>
              <a:buAutoNum type="arabicPeriod"/>
              <a:tabLst>
                <a:tab pos="356870" algn="l"/>
                <a:tab pos="357505" algn="l"/>
              </a:tabLst>
            </a:pPr>
            <a:r>
              <a:rPr spc="-10" dirty="0">
                <a:solidFill>
                  <a:srgbClr val="001F5F"/>
                </a:solidFill>
                <a:latin typeface="Times New Roman"/>
                <a:cs typeface="Times New Roman"/>
              </a:rPr>
              <a:t>применение</a:t>
            </a:r>
            <a:r>
              <a:rPr spc="1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pc="-5" dirty="0">
                <a:solidFill>
                  <a:srgbClr val="001F5F"/>
                </a:solidFill>
                <a:latin typeface="Times New Roman"/>
                <a:cs typeface="Times New Roman"/>
              </a:rPr>
              <a:t>знаний</a:t>
            </a:r>
            <a:r>
              <a:rPr spc="-1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001F5F"/>
                </a:solidFill>
                <a:latin typeface="Times New Roman"/>
                <a:cs typeface="Times New Roman"/>
              </a:rPr>
              <a:t>в</a:t>
            </a:r>
            <a:r>
              <a:rPr spc="1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pc="-5" dirty="0">
                <a:solidFill>
                  <a:srgbClr val="001F5F"/>
                </a:solidFill>
                <a:latin typeface="Times New Roman"/>
                <a:cs typeface="Times New Roman"/>
              </a:rPr>
              <a:t>различных</a:t>
            </a:r>
            <a:r>
              <a:rPr spc="-2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pc="-15" dirty="0">
                <a:solidFill>
                  <a:srgbClr val="001F5F"/>
                </a:solidFill>
                <a:latin typeface="Times New Roman"/>
                <a:cs typeface="Times New Roman"/>
              </a:rPr>
              <a:t>ситуациях</a:t>
            </a:r>
            <a:endParaRPr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972050" y="252729"/>
            <a:ext cx="149987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ВОПРОС</a:t>
            </a:r>
            <a:r>
              <a:rPr spc="-30" dirty="0"/>
              <a:t> </a:t>
            </a:r>
            <a:r>
              <a:rPr dirty="0"/>
              <a:t>4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5417058" y="5348122"/>
            <a:ext cx="661670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pc="-5" dirty="0">
                <a:solidFill>
                  <a:srgbClr val="001F5F"/>
                </a:solidFill>
                <a:latin typeface="Times New Roman"/>
                <a:cs typeface="Times New Roman"/>
              </a:rPr>
              <a:t>От</a:t>
            </a:r>
            <a:r>
              <a:rPr spc="-10" dirty="0">
                <a:solidFill>
                  <a:srgbClr val="001F5F"/>
                </a:solidFill>
                <a:latin typeface="Times New Roman"/>
                <a:cs typeface="Times New Roman"/>
              </a:rPr>
              <a:t>ве</a:t>
            </a:r>
            <a:r>
              <a:rPr dirty="0">
                <a:solidFill>
                  <a:srgbClr val="001F5F"/>
                </a:solidFill>
                <a:latin typeface="Times New Roman"/>
                <a:cs typeface="Times New Roman"/>
              </a:rPr>
              <a:t>т:</a:t>
            </a:r>
            <a:endParaRPr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97790"/>
            <a:r>
              <a:rPr dirty="0">
                <a:solidFill>
                  <a:srgbClr val="001F5F"/>
                </a:solidFill>
                <a:latin typeface="Times New Roman"/>
                <a:cs typeface="Times New Roman"/>
              </a:rPr>
              <a:t>1,3,4</a:t>
            </a:r>
            <a:endParaRPr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383614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50316" y="1122679"/>
            <a:ext cx="9239885" cy="24955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137410">
              <a:spcBef>
                <a:spcPts val="100"/>
              </a:spcBef>
            </a:pPr>
            <a:r>
              <a:rPr b="1" spc="-5" dirty="0">
                <a:solidFill>
                  <a:srgbClr val="001F5F"/>
                </a:solidFill>
                <a:latin typeface="Times New Roman"/>
                <a:cs typeface="Times New Roman"/>
              </a:rPr>
              <a:t>Единица</a:t>
            </a:r>
            <a:r>
              <a:rPr b="1" spc="1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b="1" spc="-5" dirty="0">
                <a:solidFill>
                  <a:srgbClr val="001F5F"/>
                </a:solidFill>
                <a:latin typeface="Times New Roman"/>
                <a:cs typeface="Times New Roman"/>
              </a:rPr>
              <a:t>учебной </a:t>
            </a:r>
            <a:r>
              <a:rPr b="1" spc="-10" dirty="0">
                <a:solidFill>
                  <a:srgbClr val="001F5F"/>
                </a:solidFill>
                <a:latin typeface="Times New Roman"/>
                <a:cs typeface="Times New Roman"/>
              </a:rPr>
              <a:t>деятельности</a:t>
            </a:r>
            <a:r>
              <a:rPr b="1" spc="10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b="1" dirty="0">
                <a:solidFill>
                  <a:srgbClr val="001F5F"/>
                </a:solidFill>
                <a:latin typeface="Times New Roman"/>
                <a:cs typeface="Times New Roman"/>
              </a:rPr>
              <a:t>–</a:t>
            </a:r>
            <a:r>
              <a:rPr b="1" spc="-1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b="1" spc="-20" dirty="0">
                <a:solidFill>
                  <a:srgbClr val="001F5F"/>
                </a:solidFill>
                <a:latin typeface="Times New Roman"/>
                <a:cs typeface="Times New Roman"/>
              </a:rPr>
              <a:t>это</a:t>
            </a:r>
            <a:r>
              <a:rPr b="1" spc="1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b="1" spc="-10" dirty="0">
                <a:solidFill>
                  <a:srgbClr val="001F5F"/>
                </a:solidFill>
                <a:latin typeface="Times New Roman"/>
                <a:cs typeface="Times New Roman"/>
              </a:rPr>
              <a:t>(выберите</a:t>
            </a:r>
            <a:r>
              <a:rPr b="1" spc="4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b="1" spc="-15" dirty="0">
                <a:solidFill>
                  <a:srgbClr val="001F5F"/>
                </a:solidFill>
                <a:latin typeface="Times New Roman"/>
                <a:cs typeface="Times New Roman"/>
              </a:rPr>
              <a:t>один</a:t>
            </a:r>
            <a:r>
              <a:rPr b="1" spc="1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b="1" spc="-10" dirty="0">
                <a:solidFill>
                  <a:srgbClr val="001F5F"/>
                </a:solidFill>
                <a:latin typeface="Times New Roman"/>
                <a:cs typeface="Times New Roman"/>
              </a:rPr>
              <a:t>верный</a:t>
            </a:r>
            <a:r>
              <a:rPr b="1" spc="2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b="1" spc="-15" dirty="0">
                <a:solidFill>
                  <a:srgbClr val="001F5F"/>
                </a:solidFill>
                <a:latin typeface="Times New Roman"/>
                <a:cs typeface="Times New Roman"/>
              </a:rPr>
              <a:t>ответ):</a:t>
            </a:r>
            <a:endParaRPr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>
              <a:spcBef>
                <a:spcPts val="30"/>
              </a:spcBef>
            </a:pPr>
            <a:endParaRPr sz="185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356870" indent="-344805">
              <a:spcBef>
                <a:spcPts val="5"/>
              </a:spcBef>
              <a:buFontTx/>
              <a:buAutoNum type="arabicPeriod"/>
              <a:tabLst>
                <a:tab pos="356870" algn="l"/>
                <a:tab pos="357505" algn="l"/>
              </a:tabLst>
            </a:pPr>
            <a:r>
              <a:rPr spc="-5" dirty="0">
                <a:solidFill>
                  <a:srgbClr val="001F5F"/>
                </a:solidFill>
                <a:latin typeface="Times New Roman"/>
                <a:cs typeface="Times New Roman"/>
              </a:rPr>
              <a:t>Практический</a:t>
            </a:r>
            <a:r>
              <a:rPr spc="-1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pc="5" dirty="0">
                <a:solidFill>
                  <a:srgbClr val="001F5F"/>
                </a:solidFill>
                <a:latin typeface="Times New Roman"/>
                <a:cs typeface="Times New Roman"/>
              </a:rPr>
              <a:t>вопрос</a:t>
            </a:r>
            <a:endParaRPr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>
              <a:spcBef>
                <a:spcPts val="35"/>
              </a:spcBef>
              <a:buClr>
                <a:srgbClr val="001F5F"/>
              </a:buClr>
              <a:buFont typeface="Times New Roman"/>
              <a:buAutoNum type="arabicPeriod"/>
            </a:pPr>
            <a:endParaRPr sz="185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356870" indent="-344805">
              <a:buFontTx/>
              <a:buAutoNum type="arabicPeriod"/>
              <a:tabLst>
                <a:tab pos="356870" algn="l"/>
                <a:tab pos="357505" algn="l"/>
              </a:tabLst>
            </a:pPr>
            <a:r>
              <a:rPr spc="-10" dirty="0">
                <a:solidFill>
                  <a:srgbClr val="001F5F"/>
                </a:solidFill>
                <a:latin typeface="Times New Roman"/>
                <a:cs typeface="Times New Roman"/>
              </a:rPr>
              <a:t>Теоретический</a:t>
            </a:r>
            <a:r>
              <a:rPr spc="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pc="-15" dirty="0">
                <a:solidFill>
                  <a:srgbClr val="001F5F"/>
                </a:solidFill>
                <a:latin typeface="Times New Roman"/>
                <a:cs typeface="Times New Roman"/>
              </a:rPr>
              <a:t>материал</a:t>
            </a:r>
            <a:endParaRPr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>
              <a:spcBef>
                <a:spcPts val="30"/>
              </a:spcBef>
              <a:buClr>
                <a:srgbClr val="001F5F"/>
              </a:buClr>
              <a:buFont typeface="Times New Roman"/>
              <a:buAutoNum type="arabicPeriod"/>
            </a:pPr>
            <a:endParaRPr sz="185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356870" indent="-344805">
              <a:buFontTx/>
              <a:buAutoNum type="arabicPeriod"/>
              <a:tabLst>
                <a:tab pos="356870" algn="l"/>
                <a:tab pos="357505" algn="l"/>
              </a:tabLst>
            </a:pPr>
            <a:r>
              <a:rPr spc="-5" dirty="0">
                <a:solidFill>
                  <a:srgbClr val="001F5F"/>
                </a:solidFill>
                <a:latin typeface="Times New Roman"/>
                <a:cs typeface="Times New Roman"/>
              </a:rPr>
              <a:t>Учебная</a:t>
            </a:r>
            <a:r>
              <a:rPr spc="-3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pc="-15" dirty="0">
                <a:solidFill>
                  <a:srgbClr val="001F5F"/>
                </a:solidFill>
                <a:latin typeface="Times New Roman"/>
                <a:cs typeface="Times New Roman"/>
              </a:rPr>
              <a:t>задача</a:t>
            </a:r>
            <a:endParaRPr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>
              <a:spcBef>
                <a:spcPts val="35"/>
              </a:spcBef>
              <a:buClr>
                <a:srgbClr val="001F5F"/>
              </a:buClr>
              <a:buFont typeface="Times New Roman"/>
              <a:buAutoNum type="arabicPeriod"/>
            </a:pPr>
            <a:endParaRPr sz="185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356870" indent="-344805">
              <a:buFontTx/>
              <a:buAutoNum type="arabicPeriod"/>
              <a:tabLst>
                <a:tab pos="356870" algn="l"/>
                <a:tab pos="357505" algn="l"/>
              </a:tabLst>
            </a:pPr>
            <a:r>
              <a:rPr spc="-5" dirty="0">
                <a:solidFill>
                  <a:srgbClr val="001F5F"/>
                </a:solidFill>
                <a:latin typeface="Times New Roman"/>
                <a:cs typeface="Times New Roman"/>
              </a:rPr>
              <a:t>Новое</a:t>
            </a:r>
            <a:r>
              <a:rPr spc="-4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001F5F"/>
                </a:solidFill>
                <a:latin typeface="Times New Roman"/>
                <a:cs typeface="Times New Roman"/>
              </a:rPr>
              <a:t>понятие</a:t>
            </a:r>
            <a:endParaRPr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972050" y="252729"/>
            <a:ext cx="150114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ВОПРОС</a:t>
            </a:r>
            <a:r>
              <a:rPr spc="-20" dirty="0"/>
              <a:t> </a:t>
            </a:r>
            <a:r>
              <a:rPr dirty="0"/>
              <a:t>5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5417058" y="5348122"/>
            <a:ext cx="661670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spcBef>
                <a:spcPts val="100"/>
              </a:spcBef>
            </a:pPr>
            <a:r>
              <a:rPr spc="-5" dirty="0">
                <a:solidFill>
                  <a:srgbClr val="001F5F"/>
                </a:solidFill>
                <a:latin typeface="Times New Roman"/>
                <a:cs typeface="Times New Roman"/>
              </a:rPr>
              <a:t>Ответ:</a:t>
            </a:r>
            <a:endParaRPr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algn="ctr"/>
            <a:r>
              <a:rPr dirty="0">
                <a:solidFill>
                  <a:srgbClr val="001F5F"/>
                </a:solidFill>
                <a:latin typeface="Times New Roman"/>
                <a:cs typeface="Times New Roman"/>
              </a:rPr>
              <a:t>3</a:t>
            </a:r>
            <a:endParaRPr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368378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56412" y="1196797"/>
            <a:ext cx="10052050" cy="24961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759585">
              <a:spcBef>
                <a:spcPts val="100"/>
              </a:spcBef>
            </a:pPr>
            <a:r>
              <a:rPr spc="-5" dirty="0">
                <a:solidFill>
                  <a:srgbClr val="40458B"/>
                </a:solidFill>
                <a:latin typeface="Times New Roman"/>
                <a:cs typeface="Times New Roman"/>
              </a:rPr>
              <a:t>Общим</a:t>
            </a:r>
            <a:r>
              <a:rPr spc="-10" dirty="0">
                <a:solidFill>
                  <a:srgbClr val="40458B"/>
                </a:solidFill>
                <a:latin typeface="Times New Roman"/>
                <a:cs typeface="Times New Roman"/>
              </a:rPr>
              <a:t> для</a:t>
            </a:r>
            <a:r>
              <a:rPr spc="10" dirty="0">
                <a:solidFill>
                  <a:srgbClr val="40458B"/>
                </a:solidFill>
                <a:latin typeface="Times New Roman"/>
                <a:cs typeface="Times New Roman"/>
              </a:rPr>
              <a:t> </a:t>
            </a:r>
            <a:r>
              <a:rPr spc="-10" dirty="0">
                <a:solidFill>
                  <a:srgbClr val="40458B"/>
                </a:solidFill>
                <a:latin typeface="Times New Roman"/>
                <a:cs typeface="Times New Roman"/>
              </a:rPr>
              <a:t>всех</a:t>
            </a:r>
            <a:r>
              <a:rPr spc="20" dirty="0">
                <a:solidFill>
                  <a:srgbClr val="40458B"/>
                </a:solidFill>
                <a:latin typeface="Times New Roman"/>
                <a:cs typeface="Times New Roman"/>
              </a:rPr>
              <a:t> </a:t>
            </a:r>
            <a:r>
              <a:rPr spc="-10" dirty="0">
                <a:solidFill>
                  <a:srgbClr val="40458B"/>
                </a:solidFill>
                <a:latin typeface="Times New Roman"/>
                <a:cs typeface="Times New Roman"/>
              </a:rPr>
              <a:t>учебных</a:t>
            </a:r>
            <a:r>
              <a:rPr spc="45" dirty="0">
                <a:solidFill>
                  <a:srgbClr val="40458B"/>
                </a:solidFill>
                <a:latin typeface="Times New Roman"/>
                <a:cs typeface="Times New Roman"/>
              </a:rPr>
              <a:t> </a:t>
            </a:r>
            <a:r>
              <a:rPr spc="-5" dirty="0">
                <a:solidFill>
                  <a:srgbClr val="40458B"/>
                </a:solidFill>
                <a:latin typeface="Times New Roman"/>
                <a:cs typeface="Times New Roman"/>
              </a:rPr>
              <a:t>планов</a:t>
            </a:r>
            <a:r>
              <a:rPr spc="15" dirty="0">
                <a:solidFill>
                  <a:srgbClr val="40458B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40458B"/>
                </a:solidFill>
                <a:latin typeface="Times New Roman"/>
                <a:cs typeface="Times New Roman"/>
              </a:rPr>
              <a:t>ФОП</a:t>
            </a:r>
            <a:r>
              <a:rPr spc="-10" dirty="0">
                <a:solidFill>
                  <a:srgbClr val="40458B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40458B"/>
                </a:solidFill>
                <a:latin typeface="Times New Roman"/>
                <a:cs typeface="Times New Roman"/>
              </a:rPr>
              <a:t>СОО</a:t>
            </a:r>
            <a:r>
              <a:rPr spc="-5" dirty="0">
                <a:solidFill>
                  <a:srgbClr val="40458B"/>
                </a:solidFill>
                <a:latin typeface="Times New Roman"/>
                <a:cs typeface="Times New Roman"/>
              </a:rPr>
              <a:t> является </a:t>
            </a:r>
            <a:r>
              <a:rPr spc="-10" dirty="0">
                <a:solidFill>
                  <a:srgbClr val="40458B"/>
                </a:solidFill>
                <a:latin typeface="Times New Roman"/>
                <a:cs typeface="Times New Roman"/>
              </a:rPr>
              <a:t>(выберите</a:t>
            </a:r>
            <a:r>
              <a:rPr spc="20" dirty="0">
                <a:solidFill>
                  <a:srgbClr val="40458B"/>
                </a:solidFill>
                <a:latin typeface="Times New Roman"/>
                <a:cs typeface="Times New Roman"/>
              </a:rPr>
              <a:t> </a:t>
            </a:r>
            <a:r>
              <a:rPr spc="-5" dirty="0">
                <a:solidFill>
                  <a:srgbClr val="40458B"/>
                </a:solidFill>
                <a:latin typeface="Times New Roman"/>
                <a:cs typeface="Times New Roman"/>
              </a:rPr>
              <a:t>все</a:t>
            </a:r>
            <a:r>
              <a:rPr spc="-10" dirty="0">
                <a:solidFill>
                  <a:srgbClr val="40458B"/>
                </a:solidFill>
                <a:latin typeface="Times New Roman"/>
                <a:cs typeface="Times New Roman"/>
              </a:rPr>
              <a:t> верные</a:t>
            </a:r>
            <a:r>
              <a:rPr spc="20" dirty="0">
                <a:solidFill>
                  <a:srgbClr val="40458B"/>
                </a:solidFill>
                <a:latin typeface="Times New Roman"/>
                <a:cs typeface="Times New Roman"/>
              </a:rPr>
              <a:t> </a:t>
            </a:r>
            <a:r>
              <a:rPr spc="-5" dirty="0">
                <a:solidFill>
                  <a:srgbClr val="40458B"/>
                </a:solidFill>
                <a:latin typeface="Times New Roman"/>
                <a:cs typeface="Times New Roman"/>
              </a:rPr>
              <a:t>ответы):</a:t>
            </a:r>
            <a:endParaRPr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>
              <a:spcBef>
                <a:spcPts val="35"/>
              </a:spcBef>
            </a:pPr>
            <a:endParaRPr sz="185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356870" indent="-344805">
              <a:buFontTx/>
              <a:buAutoNum type="arabicPeriod"/>
              <a:tabLst>
                <a:tab pos="356870" algn="l"/>
                <a:tab pos="357505" algn="l"/>
                <a:tab pos="2988310" algn="l"/>
                <a:tab pos="3692525" algn="l"/>
                <a:tab pos="4055110" algn="l"/>
                <a:tab pos="5021580" algn="l"/>
              </a:tabLst>
            </a:pPr>
            <a:r>
              <a:rPr spc="-10" dirty="0">
                <a:solidFill>
                  <a:srgbClr val="40458B"/>
                </a:solidFill>
                <a:latin typeface="Times New Roman"/>
                <a:cs typeface="Times New Roman"/>
              </a:rPr>
              <a:t>обязательное</a:t>
            </a:r>
            <a:r>
              <a:rPr dirty="0">
                <a:solidFill>
                  <a:srgbClr val="40458B"/>
                </a:solidFill>
                <a:latin typeface="Times New Roman"/>
                <a:cs typeface="Times New Roman"/>
              </a:rPr>
              <a:t> </a:t>
            </a:r>
            <a:r>
              <a:rPr spc="-15" dirty="0">
                <a:solidFill>
                  <a:srgbClr val="40458B"/>
                </a:solidFill>
                <a:latin typeface="Times New Roman"/>
                <a:cs typeface="Times New Roman"/>
              </a:rPr>
              <a:t>изучение</a:t>
            </a:r>
            <a:r>
              <a:rPr spc="70" dirty="0">
                <a:solidFill>
                  <a:srgbClr val="40458B"/>
                </a:solidFill>
                <a:latin typeface="Times New Roman"/>
                <a:cs typeface="Times New Roman"/>
              </a:rPr>
              <a:t> </a:t>
            </a:r>
            <a:r>
              <a:rPr spc="-5" dirty="0">
                <a:solidFill>
                  <a:srgbClr val="40458B"/>
                </a:solidFill>
                <a:latin typeface="Times New Roman"/>
                <a:cs typeface="Times New Roman"/>
              </a:rPr>
              <a:t>не	</a:t>
            </a:r>
            <a:r>
              <a:rPr spc="-10" dirty="0">
                <a:solidFill>
                  <a:srgbClr val="40458B"/>
                </a:solidFill>
                <a:latin typeface="Times New Roman"/>
                <a:cs typeface="Times New Roman"/>
              </a:rPr>
              <a:t>менее	</a:t>
            </a:r>
            <a:r>
              <a:rPr spc="5" dirty="0">
                <a:solidFill>
                  <a:srgbClr val="40458B"/>
                </a:solidFill>
                <a:latin typeface="Times New Roman"/>
                <a:cs typeface="Times New Roman"/>
              </a:rPr>
              <a:t>13	</a:t>
            </a:r>
            <a:r>
              <a:rPr spc="-10" dirty="0">
                <a:solidFill>
                  <a:srgbClr val="40458B"/>
                </a:solidFill>
                <a:latin typeface="Times New Roman"/>
                <a:cs typeface="Times New Roman"/>
              </a:rPr>
              <a:t>учебных	предметов</a:t>
            </a:r>
            <a:endParaRPr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>
              <a:spcBef>
                <a:spcPts val="35"/>
              </a:spcBef>
              <a:buClr>
                <a:srgbClr val="40458B"/>
              </a:buClr>
              <a:buFont typeface="Times New Roman"/>
              <a:buAutoNum type="arabicPeriod"/>
            </a:pPr>
            <a:endParaRPr sz="185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356870" indent="-344805">
              <a:buFontTx/>
              <a:buAutoNum type="arabicPeriod"/>
              <a:tabLst>
                <a:tab pos="356870" algn="l"/>
                <a:tab pos="357505" algn="l"/>
              </a:tabLst>
            </a:pPr>
            <a:r>
              <a:rPr spc="-15" dirty="0">
                <a:solidFill>
                  <a:srgbClr val="40458B"/>
                </a:solidFill>
                <a:latin typeface="Times New Roman"/>
                <a:cs typeface="Times New Roman"/>
              </a:rPr>
              <a:t>изучение</a:t>
            </a:r>
            <a:r>
              <a:rPr spc="365" dirty="0">
                <a:solidFill>
                  <a:srgbClr val="40458B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40458B"/>
                </a:solidFill>
                <a:latin typeface="Times New Roman"/>
                <a:cs typeface="Times New Roman"/>
              </a:rPr>
              <a:t>3</a:t>
            </a:r>
            <a:r>
              <a:rPr spc="350" dirty="0">
                <a:solidFill>
                  <a:srgbClr val="40458B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40458B"/>
                </a:solidFill>
                <a:latin typeface="Times New Roman"/>
                <a:cs typeface="Times New Roman"/>
              </a:rPr>
              <a:t>и </a:t>
            </a:r>
            <a:r>
              <a:rPr spc="-10" dirty="0">
                <a:solidFill>
                  <a:srgbClr val="40458B"/>
                </a:solidFill>
                <a:latin typeface="Times New Roman"/>
                <a:cs typeface="Times New Roman"/>
              </a:rPr>
              <a:t>более</a:t>
            </a:r>
            <a:r>
              <a:rPr spc="350" dirty="0">
                <a:solidFill>
                  <a:srgbClr val="40458B"/>
                </a:solidFill>
                <a:latin typeface="Times New Roman"/>
                <a:cs typeface="Times New Roman"/>
              </a:rPr>
              <a:t> </a:t>
            </a:r>
            <a:r>
              <a:rPr spc="-10" dirty="0">
                <a:solidFill>
                  <a:srgbClr val="40458B"/>
                </a:solidFill>
                <a:latin typeface="Times New Roman"/>
                <a:cs typeface="Times New Roman"/>
              </a:rPr>
              <a:t>учебных</a:t>
            </a:r>
            <a:r>
              <a:rPr spc="400" dirty="0">
                <a:solidFill>
                  <a:srgbClr val="40458B"/>
                </a:solidFill>
                <a:latin typeface="Times New Roman"/>
                <a:cs typeface="Times New Roman"/>
              </a:rPr>
              <a:t> </a:t>
            </a:r>
            <a:r>
              <a:rPr spc="-10" dirty="0">
                <a:solidFill>
                  <a:srgbClr val="40458B"/>
                </a:solidFill>
                <a:latin typeface="Times New Roman"/>
                <a:cs typeface="Times New Roman"/>
              </a:rPr>
              <a:t>предметов</a:t>
            </a:r>
            <a:r>
              <a:rPr spc="-100" dirty="0">
                <a:solidFill>
                  <a:srgbClr val="40458B"/>
                </a:solidFill>
                <a:latin typeface="Times New Roman"/>
                <a:cs typeface="Times New Roman"/>
              </a:rPr>
              <a:t> </a:t>
            </a:r>
            <a:r>
              <a:rPr spc="-5" dirty="0">
                <a:solidFill>
                  <a:srgbClr val="40458B"/>
                </a:solidFill>
                <a:latin typeface="Times New Roman"/>
                <a:cs typeface="Times New Roman"/>
              </a:rPr>
              <a:t>на </a:t>
            </a:r>
            <a:r>
              <a:rPr spc="-30" dirty="0">
                <a:solidFill>
                  <a:srgbClr val="40458B"/>
                </a:solidFill>
                <a:latin typeface="Times New Roman"/>
                <a:cs typeface="Times New Roman"/>
              </a:rPr>
              <a:t>углубленном</a:t>
            </a:r>
            <a:r>
              <a:rPr spc="90" dirty="0">
                <a:solidFill>
                  <a:srgbClr val="40458B"/>
                </a:solidFill>
                <a:latin typeface="Times New Roman"/>
                <a:cs typeface="Times New Roman"/>
              </a:rPr>
              <a:t> </a:t>
            </a:r>
            <a:r>
              <a:rPr spc="-10" dirty="0">
                <a:solidFill>
                  <a:srgbClr val="40458B"/>
                </a:solidFill>
                <a:latin typeface="Times New Roman"/>
                <a:cs typeface="Times New Roman"/>
              </a:rPr>
              <a:t>уровне</a:t>
            </a:r>
            <a:endParaRPr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>
              <a:spcBef>
                <a:spcPts val="35"/>
              </a:spcBef>
              <a:buClr>
                <a:srgbClr val="40458B"/>
              </a:buClr>
              <a:buFont typeface="Times New Roman"/>
              <a:buAutoNum type="arabicPeriod"/>
            </a:pPr>
            <a:endParaRPr sz="185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356870" indent="-344805">
              <a:buFontTx/>
              <a:buAutoNum type="arabicPeriod"/>
              <a:tabLst>
                <a:tab pos="356870" algn="l"/>
                <a:tab pos="357505" algn="l"/>
              </a:tabLst>
            </a:pPr>
            <a:r>
              <a:rPr spc="-10" dirty="0">
                <a:solidFill>
                  <a:srgbClr val="40458B"/>
                </a:solidFill>
                <a:latin typeface="Times New Roman"/>
                <a:cs typeface="Times New Roman"/>
              </a:rPr>
              <a:t>обязательное</a:t>
            </a:r>
            <a:r>
              <a:rPr spc="-20" dirty="0">
                <a:solidFill>
                  <a:srgbClr val="40458B"/>
                </a:solidFill>
                <a:latin typeface="Times New Roman"/>
                <a:cs typeface="Times New Roman"/>
              </a:rPr>
              <a:t> </a:t>
            </a:r>
            <a:r>
              <a:rPr spc="-15" dirty="0">
                <a:solidFill>
                  <a:srgbClr val="40458B"/>
                </a:solidFill>
                <a:latin typeface="Times New Roman"/>
                <a:cs typeface="Times New Roman"/>
              </a:rPr>
              <a:t>изучение</a:t>
            </a:r>
            <a:r>
              <a:rPr spc="45" dirty="0">
                <a:solidFill>
                  <a:srgbClr val="40458B"/>
                </a:solidFill>
                <a:latin typeface="Times New Roman"/>
                <a:cs typeface="Times New Roman"/>
              </a:rPr>
              <a:t> </a:t>
            </a:r>
            <a:r>
              <a:rPr spc="-5" dirty="0">
                <a:solidFill>
                  <a:srgbClr val="40458B"/>
                </a:solidFill>
                <a:latin typeface="Times New Roman"/>
                <a:cs typeface="Times New Roman"/>
              </a:rPr>
              <a:t>не</a:t>
            </a:r>
            <a:r>
              <a:rPr spc="-10" dirty="0">
                <a:solidFill>
                  <a:srgbClr val="40458B"/>
                </a:solidFill>
                <a:latin typeface="Times New Roman"/>
                <a:cs typeface="Times New Roman"/>
              </a:rPr>
              <a:t> </a:t>
            </a:r>
            <a:r>
              <a:rPr spc="-5" dirty="0">
                <a:solidFill>
                  <a:srgbClr val="40458B"/>
                </a:solidFill>
                <a:latin typeface="Times New Roman"/>
                <a:cs typeface="Times New Roman"/>
              </a:rPr>
              <a:t>более</a:t>
            </a:r>
            <a:r>
              <a:rPr spc="-15" dirty="0">
                <a:solidFill>
                  <a:srgbClr val="40458B"/>
                </a:solidFill>
                <a:latin typeface="Times New Roman"/>
                <a:cs typeface="Times New Roman"/>
              </a:rPr>
              <a:t> </a:t>
            </a:r>
            <a:r>
              <a:rPr spc="5" dirty="0">
                <a:solidFill>
                  <a:srgbClr val="40458B"/>
                </a:solidFill>
                <a:latin typeface="Times New Roman"/>
                <a:cs typeface="Times New Roman"/>
              </a:rPr>
              <a:t>10</a:t>
            </a:r>
            <a:r>
              <a:rPr spc="-15" dirty="0">
                <a:solidFill>
                  <a:srgbClr val="40458B"/>
                </a:solidFill>
                <a:latin typeface="Times New Roman"/>
                <a:cs typeface="Times New Roman"/>
              </a:rPr>
              <a:t> </a:t>
            </a:r>
            <a:r>
              <a:rPr spc="-10" dirty="0">
                <a:solidFill>
                  <a:srgbClr val="40458B"/>
                </a:solidFill>
                <a:latin typeface="Times New Roman"/>
                <a:cs typeface="Times New Roman"/>
              </a:rPr>
              <a:t>учебных</a:t>
            </a:r>
            <a:r>
              <a:rPr spc="40" dirty="0">
                <a:solidFill>
                  <a:srgbClr val="40458B"/>
                </a:solidFill>
                <a:latin typeface="Times New Roman"/>
                <a:cs typeface="Times New Roman"/>
              </a:rPr>
              <a:t> </a:t>
            </a:r>
            <a:r>
              <a:rPr spc="-10" dirty="0">
                <a:solidFill>
                  <a:srgbClr val="40458B"/>
                </a:solidFill>
                <a:latin typeface="Times New Roman"/>
                <a:cs typeface="Times New Roman"/>
              </a:rPr>
              <a:t>предметов</a:t>
            </a:r>
            <a:endParaRPr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>
              <a:spcBef>
                <a:spcPts val="35"/>
              </a:spcBef>
              <a:buClr>
                <a:srgbClr val="40458B"/>
              </a:buClr>
              <a:buFont typeface="Times New Roman"/>
              <a:buAutoNum type="arabicPeriod"/>
            </a:pPr>
            <a:endParaRPr sz="185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356870" indent="-344805">
              <a:buFontTx/>
              <a:buAutoNum type="arabicPeriod"/>
              <a:tabLst>
                <a:tab pos="356870" algn="l"/>
                <a:tab pos="357505" algn="l"/>
              </a:tabLst>
            </a:pPr>
            <a:r>
              <a:rPr spc="-15" dirty="0">
                <a:solidFill>
                  <a:srgbClr val="40458B"/>
                </a:solidFill>
                <a:latin typeface="Times New Roman"/>
                <a:cs typeface="Times New Roman"/>
              </a:rPr>
              <a:t>изучение</a:t>
            </a:r>
            <a:r>
              <a:rPr spc="35" dirty="0">
                <a:solidFill>
                  <a:srgbClr val="40458B"/>
                </a:solidFill>
                <a:latin typeface="Times New Roman"/>
                <a:cs typeface="Times New Roman"/>
              </a:rPr>
              <a:t> </a:t>
            </a:r>
            <a:r>
              <a:rPr spc="-5" dirty="0">
                <a:solidFill>
                  <a:srgbClr val="40458B"/>
                </a:solidFill>
                <a:latin typeface="Times New Roman"/>
                <a:cs typeface="Times New Roman"/>
              </a:rPr>
              <a:t>не </a:t>
            </a:r>
            <a:r>
              <a:rPr spc="-10" dirty="0">
                <a:solidFill>
                  <a:srgbClr val="40458B"/>
                </a:solidFill>
                <a:latin typeface="Times New Roman"/>
                <a:cs typeface="Times New Roman"/>
              </a:rPr>
              <a:t>менее</a:t>
            </a:r>
            <a:r>
              <a:rPr spc="20" dirty="0">
                <a:solidFill>
                  <a:srgbClr val="40458B"/>
                </a:solidFill>
                <a:latin typeface="Times New Roman"/>
                <a:cs typeface="Times New Roman"/>
              </a:rPr>
              <a:t> </a:t>
            </a:r>
            <a:r>
              <a:rPr spc="-35" dirty="0">
                <a:solidFill>
                  <a:srgbClr val="40458B"/>
                </a:solidFill>
                <a:latin typeface="Times New Roman"/>
                <a:cs typeface="Times New Roman"/>
              </a:rPr>
              <a:t>двух</a:t>
            </a:r>
            <a:r>
              <a:rPr spc="70" dirty="0">
                <a:solidFill>
                  <a:srgbClr val="40458B"/>
                </a:solidFill>
                <a:latin typeface="Times New Roman"/>
                <a:cs typeface="Times New Roman"/>
              </a:rPr>
              <a:t> </a:t>
            </a:r>
            <a:r>
              <a:rPr spc="-10" dirty="0">
                <a:solidFill>
                  <a:srgbClr val="40458B"/>
                </a:solidFill>
                <a:latin typeface="Times New Roman"/>
                <a:cs typeface="Times New Roman"/>
              </a:rPr>
              <a:t>учебных</a:t>
            </a:r>
            <a:r>
              <a:rPr spc="40" dirty="0">
                <a:solidFill>
                  <a:srgbClr val="40458B"/>
                </a:solidFill>
                <a:latin typeface="Times New Roman"/>
                <a:cs typeface="Times New Roman"/>
              </a:rPr>
              <a:t> </a:t>
            </a:r>
            <a:r>
              <a:rPr spc="-10" dirty="0">
                <a:solidFill>
                  <a:srgbClr val="40458B"/>
                </a:solidFill>
                <a:latin typeface="Times New Roman"/>
                <a:cs typeface="Times New Roman"/>
              </a:rPr>
              <a:t>предметов</a:t>
            </a:r>
            <a:r>
              <a:rPr dirty="0">
                <a:solidFill>
                  <a:srgbClr val="40458B"/>
                </a:solidFill>
                <a:latin typeface="Times New Roman"/>
                <a:cs typeface="Times New Roman"/>
              </a:rPr>
              <a:t> </a:t>
            </a:r>
            <a:r>
              <a:rPr spc="-5" dirty="0">
                <a:solidFill>
                  <a:srgbClr val="40458B"/>
                </a:solidFill>
                <a:latin typeface="Times New Roman"/>
                <a:cs typeface="Times New Roman"/>
              </a:rPr>
              <a:t>на</a:t>
            </a:r>
            <a:r>
              <a:rPr spc="25" dirty="0">
                <a:solidFill>
                  <a:srgbClr val="40458B"/>
                </a:solidFill>
                <a:latin typeface="Times New Roman"/>
                <a:cs typeface="Times New Roman"/>
              </a:rPr>
              <a:t> </a:t>
            </a:r>
            <a:r>
              <a:rPr spc="-30" dirty="0">
                <a:solidFill>
                  <a:srgbClr val="40458B"/>
                </a:solidFill>
                <a:latin typeface="Times New Roman"/>
                <a:cs typeface="Times New Roman"/>
              </a:rPr>
              <a:t>углубленном</a:t>
            </a:r>
            <a:r>
              <a:rPr spc="65" dirty="0">
                <a:solidFill>
                  <a:srgbClr val="40458B"/>
                </a:solidFill>
                <a:latin typeface="Times New Roman"/>
                <a:cs typeface="Times New Roman"/>
              </a:rPr>
              <a:t> </a:t>
            </a:r>
            <a:r>
              <a:rPr spc="-10" dirty="0">
                <a:solidFill>
                  <a:srgbClr val="40458B"/>
                </a:solidFill>
                <a:latin typeface="Times New Roman"/>
                <a:cs typeface="Times New Roman"/>
              </a:rPr>
              <a:t>уровне</a:t>
            </a:r>
            <a:endParaRPr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972050" y="252729"/>
            <a:ext cx="149987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ВОПРОС</a:t>
            </a:r>
            <a:r>
              <a:rPr spc="-30" dirty="0"/>
              <a:t> </a:t>
            </a:r>
            <a:r>
              <a:rPr dirty="0"/>
              <a:t>6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5417058" y="5348122"/>
            <a:ext cx="661670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spcBef>
                <a:spcPts val="100"/>
              </a:spcBef>
            </a:pPr>
            <a:r>
              <a:rPr spc="-5" dirty="0">
                <a:solidFill>
                  <a:srgbClr val="001F5F"/>
                </a:solidFill>
                <a:latin typeface="Times New Roman"/>
                <a:cs typeface="Times New Roman"/>
              </a:rPr>
              <a:t>Ответ:</a:t>
            </a:r>
            <a:endParaRPr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algn="ctr"/>
            <a:r>
              <a:rPr spc="5" dirty="0">
                <a:solidFill>
                  <a:srgbClr val="001F5F"/>
                </a:solidFill>
                <a:latin typeface="Times New Roman"/>
                <a:cs typeface="Times New Roman"/>
              </a:rPr>
              <a:t>1,4</a:t>
            </a:r>
            <a:endParaRPr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157476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50316" y="945337"/>
            <a:ext cx="10702290" cy="37858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54050" algn="ctr">
              <a:lnSpc>
                <a:spcPts val="2150"/>
              </a:lnSpc>
              <a:spcBef>
                <a:spcPts val="100"/>
              </a:spcBef>
            </a:pPr>
            <a:r>
              <a:rPr b="1" spc="-15" dirty="0">
                <a:solidFill>
                  <a:srgbClr val="001F5F"/>
                </a:solidFill>
                <a:latin typeface="Times New Roman"/>
                <a:cs typeface="Times New Roman"/>
              </a:rPr>
              <a:t>Методическими</a:t>
            </a:r>
            <a:r>
              <a:rPr b="1" spc="5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b="1" spc="-15" dirty="0">
                <a:solidFill>
                  <a:srgbClr val="001F5F"/>
                </a:solidFill>
                <a:latin typeface="Times New Roman"/>
                <a:cs typeface="Times New Roman"/>
              </a:rPr>
              <a:t>приемами</a:t>
            </a:r>
            <a:r>
              <a:rPr b="1" spc="7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b="1" spc="-10" dirty="0">
                <a:solidFill>
                  <a:srgbClr val="001F5F"/>
                </a:solidFill>
                <a:latin typeface="Times New Roman"/>
                <a:cs typeface="Times New Roman"/>
              </a:rPr>
              <a:t>создания</a:t>
            </a:r>
            <a:r>
              <a:rPr b="1" spc="4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b="1" spc="-15" dirty="0">
                <a:solidFill>
                  <a:srgbClr val="001F5F"/>
                </a:solidFill>
                <a:latin typeface="Times New Roman"/>
                <a:cs typeface="Times New Roman"/>
              </a:rPr>
              <a:t>проблемной</a:t>
            </a:r>
            <a:r>
              <a:rPr b="1" spc="5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b="1" spc="-15" dirty="0">
                <a:solidFill>
                  <a:srgbClr val="001F5F"/>
                </a:solidFill>
                <a:latin typeface="Times New Roman"/>
                <a:cs typeface="Times New Roman"/>
              </a:rPr>
              <a:t>ситуации</a:t>
            </a:r>
            <a:r>
              <a:rPr b="1" spc="5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b="1" spc="-10" dirty="0">
                <a:solidFill>
                  <a:srgbClr val="001F5F"/>
                </a:solidFill>
                <a:latin typeface="Times New Roman"/>
                <a:cs typeface="Times New Roman"/>
              </a:rPr>
              <a:t>являются</a:t>
            </a:r>
            <a:r>
              <a:rPr b="1" spc="1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b="1" spc="-15" dirty="0">
                <a:solidFill>
                  <a:srgbClr val="001F5F"/>
                </a:solidFill>
                <a:latin typeface="Times New Roman"/>
                <a:cs typeface="Times New Roman"/>
              </a:rPr>
              <a:t>следующие</a:t>
            </a:r>
            <a:endParaRPr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652780" algn="ctr">
              <a:lnSpc>
                <a:spcPts val="2150"/>
              </a:lnSpc>
            </a:pPr>
            <a:r>
              <a:rPr b="1" spc="-10" dirty="0">
                <a:solidFill>
                  <a:srgbClr val="001F5F"/>
                </a:solidFill>
                <a:latin typeface="Times New Roman"/>
                <a:cs typeface="Times New Roman"/>
              </a:rPr>
              <a:t>(выберите</a:t>
            </a:r>
            <a:r>
              <a:rPr b="1" spc="3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b="1" spc="10" dirty="0">
                <a:solidFill>
                  <a:srgbClr val="001F5F"/>
                </a:solidFill>
                <a:latin typeface="Times New Roman"/>
                <a:cs typeface="Times New Roman"/>
              </a:rPr>
              <a:t>все</a:t>
            </a:r>
            <a:r>
              <a:rPr b="1" spc="-2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b="1" spc="-10" dirty="0">
                <a:solidFill>
                  <a:srgbClr val="001F5F"/>
                </a:solidFill>
                <a:latin typeface="Times New Roman"/>
                <a:cs typeface="Times New Roman"/>
              </a:rPr>
              <a:t>верные</a:t>
            </a:r>
            <a:r>
              <a:rPr b="1" spc="1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b="1" spc="-15" dirty="0">
                <a:solidFill>
                  <a:srgbClr val="001F5F"/>
                </a:solidFill>
                <a:latin typeface="Times New Roman"/>
                <a:cs typeface="Times New Roman"/>
              </a:rPr>
              <a:t>ответы):</a:t>
            </a:r>
            <a:endParaRPr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356870" indent="-344805">
              <a:spcBef>
                <a:spcPts val="1535"/>
              </a:spcBef>
              <a:buFontTx/>
              <a:buAutoNum type="arabicPeriod"/>
              <a:tabLst>
                <a:tab pos="356870" algn="l"/>
                <a:tab pos="357505" algn="l"/>
              </a:tabLst>
            </a:pPr>
            <a:r>
              <a:rPr spc="-5" dirty="0">
                <a:solidFill>
                  <a:srgbClr val="001F5F"/>
                </a:solidFill>
                <a:latin typeface="Times New Roman"/>
                <a:cs typeface="Times New Roman"/>
              </a:rPr>
              <a:t>Учитель</a:t>
            </a:r>
            <a:r>
              <a:rPr spc="2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pc="-20" dirty="0">
                <a:solidFill>
                  <a:srgbClr val="001F5F"/>
                </a:solidFill>
                <a:latin typeface="Times New Roman"/>
                <a:cs typeface="Times New Roman"/>
              </a:rPr>
              <a:t>подводит</a:t>
            </a:r>
            <a:r>
              <a:rPr spc="-1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001F5F"/>
                </a:solidFill>
                <a:latin typeface="Times New Roman"/>
                <a:cs typeface="Times New Roman"/>
              </a:rPr>
              <a:t>к</a:t>
            </a:r>
            <a:r>
              <a:rPr spc="-1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pc="-10" dirty="0">
                <a:solidFill>
                  <a:srgbClr val="001F5F"/>
                </a:solidFill>
                <a:latin typeface="Times New Roman"/>
                <a:cs typeface="Times New Roman"/>
              </a:rPr>
              <a:t>противоречию</a:t>
            </a:r>
            <a:r>
              <a:rPr spc="-1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001F5F"/>
                </a:solidFill>
                <a:latin typeface="Times New Roman"/>
                <a:cs typeface="Times New Roman"/>
              </a:rPr>
              <a:t>и</a:t>
            </a:r>
            <a:r>
              <a:rPr spc="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pc="-10" dirty="0">
                <a:solidFill>
                  <a:srgbClr val="001F5F"/>
                </a:solidFill>
                <a:latin typeface="Times New Roman"/>
                <a:cs typeface="Times New Roman"/>
              </a:rPr>
              <a:t>предлагает</a:t>
            </a:r>
            <a:r>
              <a:rPr spc="3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pc="-20" dirty="0">
                <a:solidFill>
                  <a:srgbClr val="001F5F"/>
                </a:solidFill>
                <a:latin typeface="Times New Roman"/>
                <a:cs typeface="Times New Roman"/>
              </a:rPr>
              <a:t>его</a:t>
            </a:r>
            <a:r>
              <a:rPr spc="-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001F5F"/>
                </a:solidFill>
                <a:latin typeface="Times New Roman"/>
                <a:cs typeface="Times New Roman"/>
              </a:rPr>
              <a:t>разрешить</a:t>
            </a:r>
            <a:endParaRPr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>
              <a:spcBef>
                <a:spcPts val="35"/>
              </a:spcBef>
              <a:buClr>
                <a:srgbClr val="001F5F"/>
              </a:buClr>
              <a:buFont typeface="Times New Roman"/>
              <a:buAutoNum type="arabicPeriod"/>
            </a:pPr>
            <a:endParaRPr sz="185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356870" indent="-344805">
              <a:buFontTx/>
              <a:buAutoNum type="arabicPeriod"/>
              <a:tabLst>
                <a:tab pos="356870" algn="l"/>
                <a:tab pos="357505" algn="l"/>
              </a:tabLst>
            </a:pPr>
            <a:r>
              <a:rPr spc="-5" dirty="0">
                <a:solidFill>
                  <a:srgbClr val="001F5F"/>
                </a:solidFill>
                <a:latin typeface="Times New Roman"/>
                <a:cs typeface="Times New Roman"/>
              </a:rPr>
              <a:t>Учитель</a:t>
            </a:r>
            <a:r>
              <a:rPr spc="2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pc="-15" dirty="0">
                <a:solidFill>
                  <a:srgbClr val="001F5F"/>
                </a:solidFill>
                <a:latin typeface="Times New Roman"/>
                <a:cs typeface="Times New Roman"/>
              </a:rPr>
              <a:t>организует</a:t>
            </a:r>
            <a:r>
              <a:rPr spc="1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pc="-5" dirty="0">
                <a:solidFill>
                  <a:srgbClr val="001F5F"/>
                </a:solidFill>
                <a:latin typeface="Times New Roman"/>
                <a:cs typeface="Times New Roman"/>
              </a:rPr>
              <a:t>чтение</a:t>
            </a:r>
            <a:r>
              <a:rPr spc="-1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001F5F"/>
                </a:solidFill>
                <a:latin typeface="Times New Roman"/>
                <a:cs typeface="Times New Roman"/>
              </a:rPr>
              <a:t>с</a:t>
            </a:r>
            <a:r>
              <a:rPr spc="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pc="-5" dirty="0">
                <a:solidFill>
                  <a:srgbClr val="001F5F"/>
                </a:solidFill>
                <a:latin typeface="Times New Roman"/>
                <a:cs typeface="Times New Roman"/>
              </a:rPr>
              <a:t>остановками</a:t>
            </a:r>
            <a:r>
              <a:rPr spc="2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001F5F"/>
                </a:solidFill>
                <a:latin typeface="Times New Roman"/>
                <a:cs typeface="Times New Roman"/>
              </a:rPr>
              <a:t>и </a:t>
            </a:r>
            <a:r>
              <a:rPr spc="-15" dirty="0">
                <a:solidFill>
                  <a:srgbClr val="001F5F"/>
                </a:solidFill>
                <a:latin typeface="Times New Roman"/>
                <a:cs typeface="Times New Roman"/>
              </a:rPr>
              <a:t>маркировкой</a:t>
            </a:r>
            <a:r>
              <a:rPr spc="2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pc="-10" dirty="0">
                <a:solidFill>
                  <a:srgbClr val="001F5F"/>
                </a:solidFill>
                <a:latin typeface="Times New Roman"/>
                <a:cs typeface="Times New Roman"/>
              </a:rPr>
              <a:t>текста</a:t>
            </a:r>
            <a:endParaRPr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>
              <a:spcBef>
                <a:spcPts val="35"/>
              </a:spcBef>
              <a:buClr>
                <a:srgbClr val="001F5F"/>
              </a:buClr>
              <a:buFont typeface="Times New Roman"/>
              <a:buAutoNum type="arabicPeriod"/>
            </a:pPr>
            <a:endParaRPr sz="185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356870" indent="-344805">
              <a:buFontTx/>
              <a:buAutoNum type="arabicPeriod"/>
              <a:tabLst>
                <a:tab pos="356870" algn="l"/>
                <a:tab pos="357505" algn="l"/>
              </a:tabLst>
            </a:pPr>
            <a:r>
              <a:rPr spc="-5" dirty="0">
                <a:solidFill>
                  <a:srgbClr val="001F5F"/>
                </a:solidFill>
                <a:latin typeface="Times New Roman"/>
                <a:cs typeface="Times New Roman"/>
              </a:rPr>
              <a:t>Учитель</a:t>
            </a:r>
            <a:r>
              <a:rPr spc="2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pc="-10" dirty="0">
                <a:solidFill>
                  <a:srgbClr val="001F5F"/>
                </a:solidFill>
                <a:latin typeface="Times New Roman"/>
                <a:cs typeface="Times New Roman"/>
              </a:rPr>
              <a:t>излагает</a:t>
            </a:r>
            <a:r>
              <a:rPr spc="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pc="-5" dirty="0">
                <a:solidFill>
                  <a:srgbClr val="001F5F"/>
                </a:solidFill>
                <a:latin typeface="Times New Roman"/>
                <a:cs typeface="Times New Roman"/>
              </a:rPr>
              <a:t>различные </a:t>
            </a:r>
            <a:r>
              <a:rPr spc="-15" dirty="0">
                <a:solidFill>
                  <a:srgbClr val="001F5F"/>
                </a:solidFill>
                <a:latin typeface="Times New Roman"/>
                <a:cs typeface="Times New Roman"/>
              </a:rPr>
              <a:t>точки</a:t>
            </a:r>
            <a:r>
              <a:rPr spc="-5" dirty="0">
                <a:solidFill>
                  <a:srgbClr val="001F5F"/>
                </a:solidFill>
                <a:latin typeface="Times New Roman"/>
                <a:cs typeface="Times New Roman"/>
              </a:rPr>
              <a:t> зрения</a:t>
            </a:r>
            <a:r>
              <a:rPr spc="-3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pc="-5" dirty="0">
                <a:solidFill>
                  <a:srgbClr val="001F5F"/>
                </a:solidFill>
                <a:latin typeface="Times New Roman"/>
                <a:cs typeface="Times New Roman"/>
              </a:rPr>
              <a:t>на</a:t>
            </a:r>
            <a:r>
              <a:rPr spc="2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pc="-15" dirty="0">
                <a:solidFill>
                  <a:srgbClr val="001F5F"/>
                </a:solidFill>
                <a:latin typeface="Times New Roman"/>
                <a:cs typeface="Times New Roman"/>
              </a:rPr>
              <a:t>один</a:t>
            </a:r>
            <a:r>
              <a:rPr spc="-2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001F5F"/>
                </a:solidFill>
                <a:latin typeface="Times New Roman"/>
                <a:cs typeface="Times New Roman"/>
              </a:rPr>
              <a:t>и</a:t>
            </a:r>
            <a:r>
              <a:rPr spc="-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pc="-15" dirty="0">
                <a:solidFill>
                  <a:srgbClr val="001F5F"/>
                </a:solidFill>
                <a:latin typeface="Times New Roman"/>
                <a:cs typeface="Times New Roman"/>
              </a:rPr>
              <a:t>тот </a:t>
            </a:r>
            <a:r>
              <a:rPr spc="-10" dirty="0">
                <a:solidFill>
                  <a:srgbClr val="001F5F"/>
                </a:solidFill>
                <a:latin typeface="Times New Roman"/>
                <a:cs typeface="Times New Roman"/>
              </a:rPr>
              <a:t>же</a:t>
            </a:r>
            <a:r>
              <a:rPr spc="-2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pc="5" dirty="0">
                <a:solidFill>
                  <a:srgbClr val="001F5F"/>
                </a:solidFill>
                <a:latin typeface="Times New Roman"/>
                <a:cs typeface="Times New Roman"/>
              </a:rPr>
              <a:t>вопрос</a:t>
            </a:r>
            <a:endParaRPr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>
              <a:spcBef>
                <a:spcPts val="35"/>
              </a:spcBef>
              <a:buClr>
                <a:srgbClr val="001F5F"/>
              </a:buClr>
              <a:buFont typeface="Times New Roman"/>
              <a:buAutoNum type="arabicPeriod"/>
            </a:pPr>
            <a:endParaRPr sz="185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356870" indent="-344805">
              <a:buFontTx/>
              <a:buAutoNum type="arabicPeriod"/>
              <a:tabLst>
                <a:tab pos="356870" algn="l"/>
                <a:tab pos="357505" algn="l"/>
              </a:tabLst>
            </a:pPr>
            <a:r>
              <a:rPr spc="-5" dirty="0">
                <a:solidFill>
                  <a:srgbClr val="001F5F"/>
                </a:solidFill>
                <a:latin typeface="Times New Roman"/>
                <a:cs typeface="Times New Roman"/>
              </a:rPr>
              <a:t>Учитель</a:t>
            </a:r>
            <a:r>
              <a:rPr spc="2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pc="-15" dirty="0">
                <a:solidFill>
                  <a:srgbClr val="001F5F"/>
                </a:solidFill>
                <a:latin typeface="Times New Roman"/>
                <a:cs typeface="Times New Roman"/>
              </a:rPr>
              <a:t>нацеливает</a:t>
            </a:r>
            <a:r>
              <a:rPr spc="5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pc="-5" dirty="0">
                <a:solidFill>
                  <a:srgbClr val="001F5F"/>
                </a:solidFill>
                <a:latin typeface="Times New Roman"/>
                <a:cs typeface="Times New Roman"/>
              </a:rPr>
              <a:t>на</a:t>
            </a:r>
            <a:r>
              <a:rPr spc="-10" dirty="0">
                <a:solidFill>
                  <a:srgbClr val="001F5F"/>
                </a:solidFill>
                <a:latin typeface="Times New Roman"/>
                <a:cs typeface="Times New Roman"/>
              </a:rPr>
              <a:t> выполнение</a:t>
            </a:r>
            <a:r>
              <a:rPr spc="4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pc="-15" dirty="0">
                <a:solidFill>
                  <a:srgbClr val="001F5F"/>
                </a:solidFill>
                <a:latin typeface="Times New Roman"/>
                <a:cs typeface="Times New Roman"/>
              </a:rPr>
              <a:t>учебного</a:t>
            </a:r>
            <a:r>
              <a:rPr spc="1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001F5F"/>
                </a:solidFill>
                <a:latin typeface="Times New Roman"/>
                <a:cs typeface="Times New Roman"/>
              </a:rPr>
              <a:t>проекта</a:t>
            </a:r>
            <a:endParaRPr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>
              <a:spcBef>
                <a:spcPts val="35"/>
              </a:spcBef>
              <a:buClr>
                <a:srgbClr val="001F5F"/>
              </a:buClr>
              <a:buFont typeface="Times New Roman"/>
              <a:buAutoNum type="arabicPeriod"/>
            </a:pPr>
            <a:endParaRPr sz="185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356870" indent="-344805">
              <a:spcBef>
                <a:spcPts val="5"/>
              </a:spcBef>
              <a:buFontTx/>
              <a:buAutoNum type="arabicPeriod"/>
              <a:tabLst>
                <a:tab pos="356870" algn="l"/>
                <a:tab pos="357505" algn="l"/>
              </a:tabLst>
            </a:pPr>
            <a:r>
              <a:rPr spc="-5" dirty="0">
                <a:solidFill>
                  <a:srgbClr val="001F5F"/>
                </a:solidFill>
                <a:latin typeface="Times New Roman"/>
                <a:cs typeface="Times New Roman"/>
              </a:rPr>
              <a:t>Учитель</a:t>
            </a:r>
            <a:r>
              <a:rPr spc="2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pc="-10" dirty="0">
                <a:solidFill>
                  <a:srgbClr val="001F5F"/>
                </a:solidFill>
                <a:latin typeface="Times New Roman"/>
                <a:cs typeface="Times New Roman"/>
              </a:rPr>
              <a:t>предъявляет </a:t>
            </a:r>
            <a:r>
              <a:rPr spc="-15" dirty="0">
                <a:solidFill>
                  <a:srgbClr val="001F5F"/>
                </a:solidFill>
                <a:latin typeface="Times New Roman"/>
                <a:cs typeface="Times New Roman"/>
              </a:rPr>
              <a:t>задачи</a:t>
            </a:r>
            <a:r>
              <a:rPr spc="-2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001F5F"/>
                </a:solidFill>
                <a:latin typeface="Times New Roman"/>
                <a:cs typeface="Times New Roman"/>
              </a:rPr>
              <a:t>с </a:t>
            </a:r>
            <a:r>
              <a:rPr spc="-10" dirty="0">
                <a:solidFill>
                  <a:srgbClr val="001F5F"/>
                </a:solidFill>
                <a:latin typeface="Times New Roman"/>
                <a:cs typeface="Times New Roman"/>
              </a:rPr>
              <a:t>недостаточными</a:t>
            </a:r>
            <a:r>
              <a:rPr spc="2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pc="-10" dirty="0">
                <a:solidFill>
                  <a:srgbClr val="001F5F"/>
                </a:solidFill>
                <a:latin typeface="Times New Roman"/>
                <a:cs typeface="Times New Roman"/>
              </a:rPr>
              <a:t>или</a:t>
            </a:r>
            <a:r>
              <a:rPr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pc="-10" dirty="0">
                <a:solidFill>
                  <a:srgbClr val="001F5F"/>
                </a:solidFill>
                <a:latin typeface="Times New Roman"/>
                <a:cs typeface="Times New Roman"/>
              </a:rPr>
              <a:t>избыточными</a:t>
            </a:r>
            <a:r>
              <a:rPr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pc="-10" dirty="0">
                <a:solidFill>
                  <a:srgbClr val="001F5F"/>
                </a:solidFill>
                <a:latin typeface="Times New Roman"/>
                <a:cs typeface="Times New Roman"/>
              </a:rPr>
              <a:t>данными,</a:t>
            </a:r>
            <a:r>
              <a:rPr spc="3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001F5F"/>
                </a:solidFill>
                <a:latin typeface="Times New Roman"/>
                <a:cs typeface="Times New Roman"/>
              </a:rPr>
              <a:t>с </a:t>
            </a:r>
            <a:r>
              <a:rPr spc="-10" dirty="0">
                <a:solidFill>
                  <a:srgbClr val="001F5F"/>
                </a:solidFill>
                <a:latin typeface="Times New Roman"/>
                <a:cs typeface="Times New Roman"/>
              </a:rPr>
              <a:t>противоречивыми</a:t>
            </a:r>
            <a:r>
              <a:rPr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pc="-10" dirty="0">
                <a:solidFill>
                  <a:srgbClr val="001F5F"/>
                </a:solidFill>
                <a:latin typeface="Times New Roman"/>
                <a:cs typeface="Times New Roman"/>
              </a:rPr>
              <a:t>данными</a:t>
            </a:r>
            <a:endParaRPr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>
              <a:spcBef>
                <a:spcPts val="30"/>
              </a:spcBef>
              <a:buClr>
                <a:srgbClr val="001F5F"/>
              </a:buClr>
              <a:buFont typeface="Times New Roman"/>
              <a:buAutoNum type="arabicPeriod"/>
            </a:pPr>
            <a:endParaRPr sz="185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356870" indent="-344805">
              <a:buFontTx/>
              <a:buAutoNum type="arabicPeriod"/>
              <a:tabLst>
                <a:tab pos="356870" algn="l"/>
                <a:tab pos="357505" algn="l"/>
              </a:tabLst>
            </a:pPr>
            <a:r>
              <a:rPr spc="-5" dirty="0">
                <a:solidFill>
                  <a:srgbClr val="001F5F"/>
                </a:solidFill>
                <a:latin typeface="Times New Roman"/>
                <a:cs typeface="Times New Roman"/>
              </a:rPr>
              <a:t>Учитель</a:t>
            </a:r>
            <a:r>
              <a:rPr spc="2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pc="-15" dirty="0">
                <a:solidFill>
                  <a:srgbClr val="001F5F"/>
                </a:solidFill>
                <a:latin typeface="Times New Roman"/>
                <a:cs typeface="Times New Roman"/>
              </a:rPr>
              <a:t>организует</a:t>
            </a:r>
            <a:r>
              <a:rPr spc="1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001F5F"/>
                </a:solidFill>
                <a:latin typeface="Times New Roman"/>
                <a:cs typeface="Times New Roman"/>
              </a:rPr>
              <a:t>деятельность</a:t>
            </a:r>
            <a:r>
              <a:rPr spc="2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pc="-5" dirty="0">
                <a:solidFill>
                  <a:srgbClr val="001F5F"/>
                </a:solidFill>
                <a:latin typeface="Times New Roman"/>
                <a:cs typeface="Times New Roman"/>
              </a:rPr>
              <a:t>по</a:t>
            </a:r>
            <a:r>
              <a:rPr spc="-10" dirty="0">
                <a:solidFill>
                  <a:srgbClr val="001F5F"/>
                </a:solidFill>
                <a:latin typeface="Times New Roman"/>
                <a:cs typeface="Times New Roman"/>
              </a:rPr>
              <a:t> созданию</a:t>
            </a:r>
            <a:r>
              <a:rPr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pc="-5" dirty="0">
                <a:solidFill>
                  <a:srgbClr val="001F5F"/>
                </a:solidFill>
                <a:latin typeface="Times New Roman"/>
                <a:cs typeface="Times New Roman"/>
              </a:rPr>
              <a:t>кластеров</a:t>
            </a:r>
            <a:endParaRPr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972050" y="252729"/>
            <a:ext cx="150114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ВОПРОС</a:t>
            </a:r>
            <a:r>
              <a:rPr spc="-20" dirty="0"/>
              <a:t> </a:t>
            </a:r>
            <a:r>
              <a:rPr dirty="0"/>
              <a:t>7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5417058" y="5520334"/>
            <a:ext cx="66167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97790" marR="5080" indent="-85725">
              <a:spcBef>
                <a:spcPts val="100"/>
              </a:spcBef>
            </a:pPr>
            <a:r>
              <a:rPr spc="-5" dirty="0">
                <a:solidFill>
                  <a:srgbClr val="001F5F"/>
                </a:solidFill>
                <a:latin typeface="Times New Roman"/>
                <a:cs typeface="Times New Roman"/>
              </a:rPr>
              <a:t>От</a:t>
            </a:r>
            <a:r>
              <a:rPr spc="-10" dirty="0">
                <a:solidFill>
                  <a:srgbClr val="001F5F"/>
                </a:solidFill>
                <a:latin typeface="Times New Roman"/>
                <a:cs typeface="Times New Roman"/>
              </a:rPr>
              <a:t>ве</a:t>
            </a:r>
            <a:r>
              <a:rPr dirty="0">
                <a:solidFill>
                  <a:srgbClr val="001F5F"/>
                </a:solidFill>
                <a:latin typeface="Times New Roman"/>
                <a:cs typeface="Times New Roman"/>
              </a:rPr>
              <a:t>т:  1,3,5</a:t>
            </a:r>
            <a:endParaRPr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528765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61389" y="966673"/>
            <a:ext cx="8031480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b="1" spc="-20" dirty="0">
                <a:solidFill>
                  <a:srgbClr val="001F5F"/>
                </a:solidFill>
                <a:latin typeface="Times New Roman"/>
                <a:cs typeface="Times New Roman"/>
              </a:rPr>
              <a:t>Согласно</a:t>
            </a:r>
            <a:r>
              <a:rPr b="1" spc="3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b="1" spc="-5" dirty="0">
                <a:solidFill>
                  <a:srgbClr val="001F5F"/>
                </a:solidFill>
                <a:latin typeface="Times New Roman"/>
                <a:cs typeface="Times New Roman"/>
              </a:rPr>
              <a:t>ФОП,</a:t>
            </a:r>
            <a:r>
              <a:rPr b="1" spc="3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b="1" spc="-10" dirty="0">
                <a:solidFill>
                  <a:srgbClr val="001F5F"/>
                </a:solidFill>
                <a:latin typeface="Times New Roman"/>
                <a:cs typeface="Times New Roman"/>
              </a:rPr>
              <a:t>организация</a:t>
            </a:r>
            <a:r>
              <a:rPr b="1" spc="41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b="1" spc="-15" dirty="0">
                <a:solidFill>
                  <a:srgbClr val="001F5F"/>
                </a:solidFill>
                <a:latin typeface="Times New Roman"/>
                <a:cs typeface="Times New Roman"/>
              </a:rPr>
              <a:t>образовательной</a:t>
            </a:r>
            <a:r>
              <a:rPr b="1" spc="9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b="1" spc="-10" dirty="0">
                <a:solidFill>
                  <a:srgbClr val="001F5F"/>
                </a:solidFill>
                <a:latin typeface="Times New Roman"/>
                <a:cs typeface="Times New Roman"/>
              </a:rPr>
              <a:t>деятельности</a:t>
            </a:r>
            <a:r>
              <a:rPr b="1" spc="6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b="1" spc="-10" dirty="0">
                <a:solidFill>
                  <a:srgbClr val="001F5F"/>
                </a:solidFill>
                <a:latin typeface="Times New Roman"/>
                <a:cs typeface="Times New Roman"/>
              </a:rPr>
              <a:t>осуществляется</a:t>
            </a:r>
            <a:endParaRPr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646157" y="966673"/>
            <a:ext cx="1254125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b="1" spc="-5" dirty="0">
                <a:solidFill>
                  <a:srgbClr val="001F5F"/>
                </a:solidFill>
                <a:latin typeface="Times New Roman"/>
                <a:cs typeface="Times New Roman"/>
              </a:rPr>
              <a:t>по</a:t>
            </a:r>
            <a:r>
              <a:rPr b="1" spc="-6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b="1" spc="-5" dirty="0">
                <a:solidFill>
                  <a:srgbClr val="001F5F"/>
                </a:solidFill>
                <a:latin typeface="Times New Roman"/>
                <a:cs typeface="Times New Roman"/>
              </a:rPr>
              <a:t>учебным</a:t>
            </a:r>
            <a:endParaRPr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50316" y="1557993"/>
            <a:ext cx="1557020" cy="1285875"/>
          </a:xfrm>
          <a:prstGeom prst="rect">
            <a:avLst/>
          </a:prstGeom>
        </p:spPr>
        <p:txBody>
          <a:bodyPr vert="horz" wrap="square" lIns="0" tIns="52705" rIns="0" bIns="0" rtlCol="0">
            <a:spAutoFit/>
          </a:bodyPr>
          <a:lstStyle/>
          <a:p>
            <a:pPr marL="356870" indent="-344805">
              <a:spcBef>
                <a:spcPts val="415"/>
              </a:spcBef>
              <a:buFontTx/>
              <a:buAutoNum type="arabicPeriod"/>
              <a:tabLst>
                <a:tab pos="356870" algn="l"/>
                <a:tab pos="357505" algn="l"/>
              </a:tabLst>
            </a:pPr>
            <a:r>
              <a:rPr spc="-5" dirty="0">
                <a:solidFill>
                  <a:srgbClr val="001F5F"/>
                </a:solidFill>
                <a:latin typeface="Times New Roman"/>
                <a:cs typeface="Times New Roman"/>
              </a:rPr>
              <a:t>Четвертям</a:t>
            </a:r>
            <a:endParaRPr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356870" indent="-344805">
              <a:spcBef>
                <a:spcPts val="315"/>
              </a:spcBef>
              <a:buFontTx/>
              <a:buAutoNum type="arabicPeriod"/>
              <a:tabLst>
                <a:tab pos="356870" algn="l"/>
                <a:tab pos="357505" algn="l"/>
              </a:tabLst>
            </a:pPr>
            <a:r>
              <a:rPr spc="-10" dirty="0">
                <a:solidFill>
                  <a:srgbClr val="001F5F"/>
                </a:solidFill>
                <a:latin typeface="Times New Roman"/>
                <a:cs typeface="Times New Roman"/>
              </a:rPr>
              <a:t>Триместрам</a:t>
            </a:r>
            <a:endParaRPr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356870" indent="-344805">
              <a:spcBef>
                <a:spcPts val="335"/>
              </a:spcBef>
              <a:buFontTx/>
              <a:buAutoNum type="arabicPeriod"/>
              <a:tabLst>
                <a:tab pos="356870" algn="l"/>
                <a:tab pos="357505" algn="l"/>
              </a:tabLst>
            </a:pPr>
            <a:r>
              <a:rPr spc="-10" dirty="0">
                <a:solidFill>
                  <a:srgbClr val="001F5F"/>
                </a:solidFill>
                <a:latin typeface="Times New Roman"/>
                <a:cs typeface="Times New Roman"/>
              </a:rPr>
              <a:t>Неделям</a:t>
            </a:r>
            <a:endParaRPr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356870" indent="-344805">
              <a:spcBef>
                <a:spcPts val="315"/>
              </a:spcBef>
              <a:buFontTx/>
              <a:buAutoNum type="arabicPeriod"/>
              <a:tabLst>
                <a:tab pos="356870" algn="l"/>
                <a:tab pos="357505" algn="l"/>
              </a:tabLst>
            </a:pPr>
            <a:r>
              <a:rPr spc="-20" dirty="0">
                <a:solidFill>
                  <a:srgbClr val="001F5F"/>
                </a:solidFill>
                <a:latin typeface="Times New Roman"/>
                <a:cs typeface="Times New Roman"/>
              </a:rPr>
              <a:t>Полугодиям</a:t>
            </a:r>
            <a:endParaRPr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417058" y="5520334"/>
            <a:ext cx="66167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71780" marR="5080" indent="-259715">
              <a:spcBef>
                <a:spcPts val="100"/>
              </a:spcBef>
            </a:pPr>
            <a:r>
              <a:rPr spc="-5" dirty="0">
                <a:solidFill>
                  <a:srgbClr val="001F5F"/>
                </a:solidFill>
                <a:latin typeface="Times New Roman"/>
                <a:cs typeface="Times New Roman"/>
              </a:rPr>
              <a:t>От</a:t>
            </a:r>
            <a:r>
              <a:rPr spc="-10" dirty="0">
                <a:solidFill>
                  <a:srgbClr val="001F5F"/>
                </a:solidFill>
                <a:latin typeface="Times New Roman"/>
                <a:cs typeface="Times New Roman"/>
              </a:rPr>
              <a:t>ве</a:t>
            </a:r>
            <a:r>
              <a:rPr dirty="0">
                <a:solidFill>
                  <a:srgbClr val="001F5F"/>
                </a:solidFill>
                <a:latin typeface="Times New Roman"/>
                <a:cs typeface="Times New Roman"/>
              </a:rPr>
              <a:t>т:  1</a:t>
            </a:r>
            <a:endParaRPr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4972050" y="252729"/>
            <a:ext cx="149987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ВОПРОС</a:t>
            </a:r>
            <a:r>
              <a:rPr spc="-30" dirty="0"/>
              <a:t> </a:t>
            </a:r>
            <a:r>
              <a:rPr dirty="0"/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195703771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1F5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675</Words>
  <Application>Microsoft Office PowerPoint</Application>
  <PresentationFormat>Произвольный</PresentationFormat>
  <Paragraphs>236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19</vt:i4>
      </vt:variant>
    </vt:vector>
  </HeadingPairs>
  <TitlesOfParts>
    <vt:vector size="21" baseType="lpstr">
      <vt:lpstr>Тема Office</vt:lpstr>
      <vt:lpstr>Office Theme</vt:lpstr>
      <vt:lpstr>Вопросы и ответы по введению ФГОС</vt:lpstr>
      <vt:lpstr>ВОПРОС 1</vt:lpstr>
      <vt:lpstr>ВОПРОС 2</vt:lpstr>
      <vt:lpstr>ВОПРОС 3</vt:lpstr>
      <vt:lpstr>ВОПРОС 4</vt:lpstr>
      <vt:lpstr>ВОПРОС 5</vt:lpstr>
      <vt:lpstr>ВОПРОС 6</vt:lpstr>
      <vt:lpstr>ВОПРОС 7</vt:lpstr>
      <vt:lpstr>ВОПРОС 8</vt:lpstr>
      <vt:lpstr>ВОПРОС 1</vt:lpstr>
      <vt:lpstr>ВОПРОС 2</vt:lpstr>
      <vt:lpstr>ВОПРОС 3</vt:lpstr>
      <vt:lpstr>ВОПРОС 4</vt:lpstr>
      <vt:lpstr>ВОПРОС 5</vt:lpstr>
      <vt:lpstr>ВОПРОС 6</vt:lpstr>
      <vt:lpstr>ВОПРОС 7</vt:lpstr>
      <vt:lpstr>ВОПРОС 8</vt:lpstr>
      <vt:lpstr>ВОПРОС 9</vt:lpstr>
      <vt:lpstr>ВОПРОС 10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ТЕСТ 1</dc:title>
  <dc:creator>ИМЦ</dc:creator>
  <cp:lastModifiedBy>nat</cp:lastModifiedBy>
  <cp:revision>3</cp:revision>
  <dcterms:created xsi:type="dcterms:W3CDTF">2023-04-11T14:04:57Z</dcterms:created>
  <dcterms:modified xsi:type="dcterms:W3CDTF">2023-04-12T06:52:05Z</dcterms:modified>
</cp:coreProperties>
</file>