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0" r:id="rId4"/>
    <p:sldId id="272" r:id="rId5"/>
    <p:sldId id="258" r:id="rId6"/>
    <p:sldId id="259" r:id="rId7"/>
    <p:sldId id="260" r:id="rId8"/>
    <p:sldId id="273" r:id="rId9"/>
    <p:sldId id="274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94660"/>
  </p:normalViewPr>
  <p:slideViewPr>
    <p:cSldViewPr>
      <p:cViewPr varScale="1">
        <p:scale>
          <a:sx n="70" d="100"/>
          <a:sy n="70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16657-83E9-4FBA-AF99-E0DCEFBF3D61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81EF-C84F-4497-B7EF-D68EF8506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7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5A7468-BC4A-4C98-8531-7410C6D189C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FEEA96-EFDB-434E-8D71-AB82A0F5F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kaplyarosi.ru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kaplyarosi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Логопедическая помощь семьям , имеющим детей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797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 с пуговицами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3813819" cy="420933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/>
              <a:t>развивают мелкую моторику, координацию движений и </a:t>
            </a:r>
            <a:r>
              <a:rPr lang="ru-RU" b="1" dirty="0">
                <a:hlinkClick r:id="rId2" tooltip="Капля росы"/>
              </a:rPr>
              <a:t>творческую фантазию</a:t>
            </a:r>
            <a:r>
              <a:rPr lang="ru-RU" b="1" dirty="0"/>
              <a:t>.</a:t>
            </a:r>
          </a:p>
          <a:p>
            <a:pPr fontAlgn="base"/>
            <a:r>
              <a:rPr lang="ru-RU" b="1" dirty="0"/>
              <a:t>Нужно взять пуговицы разного размера и цвета. Нарисовать схему и выложить на ней рисунок. Сначала малышу будет трудно, пуговицы будут разъезжаться в разные стороны. Поэтому, первое время, </a:t>
            </a:r>
            <a:r>
              <a:rPr lang="ru-RU" b="1" i="1" dirty="0"/>
              <a:t>пуговицы для </a:t>
            </a:r>
            <a:r>
              <a:rPr lang="ru-RU" b="1" i="1" dirty="0" err="1"/>
              <a:t>игры</a:t>
            </a:r>
            <a:r>
              <a:rPr lang="ru-RU" b="1" dirty="0" err="1"/>
              <a:t>нужно</a:t>
            </a:r>
            <a:r>
              <a:rPr lang="ru-RU" b="1" dirty="0"/>
              <a:t> брать большие, бумагу для схемы с шероховатой поверхностью, а схемы рисовать толстым фломастером, чтобы контур был ярким и широким.</a:t>
            </a:r>
          </a:p>
          <a:p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449663" cy="3923992"/>
          </a:xfrm>
        </p:spPr>
      </p:pic>
    </p:spTree>
    <p:extLst>
      <p:ext uri="{BB962C8B-B14F-4D97-AF65-F5344CB8AC3E}">
        <p14:creationId xmlns:p14="http://schemas.microsoft.com/office/powerpoint/2010/main" val="30427810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060848"/>
            <a:ext cx="4824536" cy="44644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Пальчиковые игры – лучший способ развить моторику у малышей дошкольного возраста. И что самое главное – эти игры не потребуют никаких затрат. Вам понадобится только время, желание и фантазия. Суть этих игр проста – вы вместе с малышом инсценируете любые истории. В идеале они должны быть рифмованы – так малышу будет гораздо веселее. Рифмовки найти несложно – возьмите любую детскую книжку со стишками.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Пальчиковые игры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nschool541.ucoz.ru/logoped/palchikovye-ig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1"/>
            <a:ext cx="3707903" cy="37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9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636912"/>
            <a:ext cx="4680520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Лепка – замечательное занятие для детей любого возраста. Лепить можно из чего угодно: из пластилина, глины, специальной массы для лепки, из теста.  Вы готовите пирожки? Отлично, позовите с собой на кухню ребёнка и позвольте ему мять, раскатывать и разминать тесто! Дети обожают это делать,  особенно когда мама хвалит их за помощь по хозяйству – ведь дети помогают лепить пирожки.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</a:t>
            </a:r>
            <a:endParaRPr lang="ru-RU" dirty="0"/>
          </a:p>
        </p:txBody>
      </p:sp>
      <p:pic>
        <p:nvPicPr>
          <p:cNvPr id="5122" name="Picture 2" descr="леп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9" y="2708920"/>
            <a:ext cx="3672408" cy="38850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1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852936"/>
            <a:ext cx="410445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Собирание мозаик (</a:t>
            </a:r>
            <a:r>
              <a:rPr lang="ru-RU" dirty="0" err="1" smtClean="0"/>
              <a:t>пазлов</a:t>
            </a:r>
            <a:r>
              <a:rPr lang="ru-RU" dirty="0"/>
              <a:t>). Чем больше мелких частей в мозаике, тем эффективнее развивается мелкая моторика. Однако для малышей до 3 лет следует подбирать мозаику из малого количества крупных частей!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Мозаика</a:t>
            </a:r>
            <a:endParaRPr lang="ru-RU" dirty="0"/>
          </a:p>
        </p:txBody>
      </p:sp>
      <p:pic>
        <p:nvPicPr>
          <p:cNvPr id="6146" name="Picture 2" descr="http://www.toys.lv/images/products/large/8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708920"/>
            <a:ext cx="4762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492896"/>
            <a:ext cx="4248472" cy="4365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Отлично развивает руку разнообразное нанизывание. Нанизывать можно все что нанизывается: пуговицы, бусы, рожки и макароны, сушки и т.п. Можно </a:t>
            </a:r>
            <a:r>
              <a:rPr lang="ru-RU" sz="2200" b="1" dirty="0" smtClean="0"/>
              <a:t>составлять </a:t>
            </a:r>
            <a:r>
              <a:rPr lang="ru-RU" sz="2200" b="1" dirty="0"/>
              <a:t>бусы из картонных кружочков, квадратиков, сердечек, листьев деревьев, в том числе сухих, ягод рябины. Научиться прокалывать аккуратные дырочки тоже полезно</a:t>
            </a:r>
            <a:r>
              <a:rPr lang="ru-RU" sz="2200" dirty="0"/>
              <a:t>. </a:t>
            </a:r>
            <a:endParaRPr lang="ru-RU" sz="2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Упражнения с бусинами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AutoShape 2" descr="http://fotodeti.ru/images/foto_b/1303_00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im6-tub-ru.yandex.net/i?id=313259966-51-72&amp;n=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st.biglion.ru/cfs2/company_photo/91/ba/91ba59a71d2d73537e84c0cf0b37300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im6-tub-ru.yandex.net/i?id=313259966-51-72&amp;n=2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im6-tub-ru.yandex.net/i?id=313259966-51-72&amp;n=2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fotodeti.ru/images/foto_b/1303_0043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http://im0-tub-ru.yandex.net/i?id=257841255-32-72&amp;n=21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fotodeti.ru/images/foto_b/1303_0043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Занятия продуктивной деятельностью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2" descr="Занятия продуктивной деятельностью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Занятия продуктивной деятельн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56123"/>
            <a:ext cx="4243834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1802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19" y="2780928"/>
            <a:ext cx="5161473" cy="40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прищепками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7337" y="2492896"/>
            <a:ext cx="5076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2"/>
                </a:solidFill>
              </a:rPr>
              <a:t>Упражнения с прищепками - развивают сенсомоторную координацию, мелкую моторику рук. Цель упражнения - научить ребенка самостоятельно прищеплять прищепки. Чтобы игра была интересной для ребенка, можно прикреплять прищепки по тематике (то есть лучики к солнцу, иголки к ежику, дождик к тучке, травку к земле и тому подобное; для этого вам нужно, соответственно, сделать заготовки к солнцу, ежику и так далее). </a:t>
            </a:r>
          </a:p>
        </p:txBody>
      </p:sp>
      <p:pic>
        <p:nvPicPr>
          <p:cNvPr id="2050" name="Picture 2" descr="Упражнения с прищеп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2" y="2708920"/>
            <a:ext cx="3374032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2428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3212976"/>
            <a:ext cx="3816424" cy="3429000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/>
              <a:t>Раскраски для детей – 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прекрасное </a:t>
            </a:r>
            <a:r>
              <a:rPr lang="ru-RU" sz="2200" b="1" dirty="0"/>
              <a:t>средство для </a:t>
            </a: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развития мелкой моторики. </a:t>
            </a:r>
          </a:p>
          <a:p>
            <a:pPr marL="0" indent="0">
              <a:buNone/>
            </a:pPr>
            <a:r>
              <a:rPr lang="ru-RU" sz="2200" b="1" dirty="0" smtClean="0"/>
              <a:t>Способствует закреплению </a:t>
            </a:r>
          </a:p>
          <a:p>
            <a:pPr marL="0" indent="0">
              <a:buNone/>
            </a:pPr>
            <a:r>
              <a:rPr lang="ru-RU" sz="2200" b="1" dirty="0" smtClean="0"/>
              <a:t>цвета,  закрашиванию контура, не выходя за линии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раскрасками</a:t>
            </a:r>
            <a:endParaRPr lang="ru-RU" dirty="0"/>
          </a:p>
        </p:txBody>
      </p:sp>
      <p:pic>
        <p:nvPicPr>
          <p:cNvPr id="3074" name="Picture 2" descr="Игры с конструктором, мозаико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2614"/>
            <a:ext cx="4104456" cy="39687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8136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780928"/>
            <a:ext cx="4239981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Рисование по клеточкам – очень увлекательное и полезное занятие для детей. Это игровой способ развития у малыша пространственного воображения, мелкой моторики пальцев рук, координации движений, усидчивости. Графические диктанты могут с успехом применяться для детей от 5 лет.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диктанты</a:t>
            </a:r>
            <a:endParaRPr lang="ru-RU" dirty="0"/>
          </a:p>
        </p:txBody>
      </p:sp>
      <p:pic>
        <p:nvPicPr>
          <p:cNvPr id="5122" name="Picture 2" descr="http://im4-tub-ru.yandex.net/i?id=212591362-5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104456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62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924944"/>
            <a:ext cx="435647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Развитые детские руки нужно </a:t>
            </a:r>
            <a:r>
              <a:rPr lang="ru-RU" sz="2200" b="1" dirty="0" smtClean="0"/>
              <a:t>не </a:t>
            </a:r>
            <a:r>
              <a:rPr lang="ru-RU" sz="2200" b="1" dirty="0"/>
              <a:t>только для школы, но и для </a:t>
            </a:r>
            <a:r>
              <a:rPr lang="ru-RU" sz="2200" b="1" dirty="0" smtClean="0"/>
              <a:t>всей </a:t>
            </a:r>
            <a:r>
              <a:rPr lang="ru-RU" sz="2200" b="1" dirty="0"/>
              <a:t>последующей </a:t>
            </a:r>
            <a:r>
              <a:rPr lang="ru-RU" sz="2200" b="1" dirty="0" smtClean="0"/>
              <a:t>жизни детей</a:t>
            </a:r>
            <a:r>
              <a:rPr lang="ru-RU" sz="2200" b="1" dirty="0"/>
              <a:t>. Поэтому наиболее </a:t>
            </a:r>
            <a:r>
              <a:rPr lang="ru-RU" sz="2200" b="1" dirty="0" smtClean="0"/>
              <a:t>верный </a:t>
            </a:r>
            <a:r>
              <a:rPr lang="ru-RU" sz="2200" b="1" dirty="0"/>
              <a:t>путь </a:t>
            </a:r>
            <a:r>
              <a:rPr lang="ru-RU" sz="2200" b="1" dirty="0" smtClean="0"/>
              <a:t>- </a:t>
            </a:r>
            <a:r>
              <a:rPr lang="ru-RU" sz="2200" b="1" dirty="0"/>
              <a:t>не ждать </a:t>
            </a:r>
            <a:r>
              <a:rPr lang="ru-RU" sz="2200" b="1" dirty="0" smtClean="0"/>
              <a:t>школу</a:t>
            </a:r>
            <a:r>
              <a:rPr lang="ru-RU" sz="2200" b="1" dirty="0"/>
              <a:t>, а готовиться к ней.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975" y="440779"/>
            <a:ext cx="8229600" cy="1252728"/>
          </a:xfrm>
        </p:spPr>
        <p:txBody>
          <a:bodyPr/>
          <a:lstStyle/>
          <a:p>
            <a:r>
              <a:rPr lang="ru-RU" dirty="0" smtClean="0"/>
              <a:t>Занятия рукоделием</a:t>
            </a:r>
            <a:endParaRPr lang="ru-RU" dirty="0"/>
          </a:p>
        </p:txBody>
      </p:sp>
      <p:sp>
        <p:nvSpPr>
          <p:cNvPr id="4" name="AutoShape 2" descr="Занятия рукоделие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Занятия рукоделие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Занятия рукоделие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Занятия рукоделием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ippk.arkh-edu.ru/catalog/upload/d13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Занятия рукодели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36912"/>
            <a:ext cx="4014465" cy="3712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9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1000108"/>
            <a:ext cx="75009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Согласно традиции, сложившейся в России, проблемы семьи, воспитывающей ребенка с отклонениями в развитии, рассматриваются в большинстве случаев исключительно через призму проблем самого ребенка. При этом из внимания упускается тот факт, что и другие члены семьи, в первую очередь родители, находятся под воздействием присутствия в семье ребенка с ограниченными возможностями. Поэтому НЕОБХОДИМО  коррекционное воздействия не только на больного ребенка, но и на его родителей. Родителям, воспитывающим ребенка с нарушениями в развитии, необходима моральная поддержка, квалифицированная социально-педагогическая, психологическая и консультативная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8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родителей в</a:t>
            </a:r>
            <a:br>
              <a:rPr lang="ru-RU" dirty="0" smtClean="0"/>
            </a:br>
            <a:r>
              <a:rPr lang="ru-RU" dirty="0" smtClean="0"/>
              <a:t> реабилитации детей с ОВЗ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857364"/>
            <a:ext cx="7408333" cy="426879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Роль семьи в реабилитации детей с ограниченными возможностями трудно переоценить: родители и другие родственники ребенка могут стать союзниками профессионалов (психологов, педагогов, специалистов по социальной работе). Обучение родителей детей с ограниченными возможностями, в том числе и детей-инвалидов, основам реабилитации специалистами Центра проводится с учетом индивидуальных особенностей детей, характера их индивидуальности, степени ограничения возможностей, физического и психического состояния детей, а также степени подготовленности родителей к этой помощи.</a:t>
            </a:r>
          </a:p>
          <a:p>
            <a:endParaRPr lang="ru-RU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5" y="1000108"/>
            <a:ext cx="7780366" cy="5126055"/>
          </a:xfrm>
        </p:spPr>
        <p:txBody>
          <a:bodyPr>
            <a:normAutofit/>
          </a:bodyPr>
          <a:lstStyle/>
          <a:p>
            <a:r>
              <a:rPr lang="ru-RU" b="1" dirty="0"/>
              <a:t> Трудности, которые испытывают родители, значительно отличаются от повседневных забот, волнующих обычную семью.. </a:t>
            </a:r>
          </a:p>
          <a:p>
            <a:r>
              <a:rPr lang="ru-RU" b="1" dirty="0" smtClean="0"/>
              <a:t>Их положение </a:t>
            </a:r>
            <a:r>
              <a:rPr lang="ru-RU" b="1" dirty="0" smtClean="0"/>
              <a:t>можно охарактеризовать как внутренний (психологический) и внешний (социальный) тупик. Поэтому задача родителей и специалистов помочь ребенку в сложных условиях, раскрыть весь заложенный в него природой потенциал развития, сформировать компенсаторные возможности, сделать максимально приспособленным к пребыванию в детском коллективе и в перспективе к самостоятельной жизни. 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492896"/>
            <a:ext cx="5184576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/>
              <a:t>развивают </a:t>
            </a:r>
            <a:r>
              <a:rPr lang="ru-RU" b="1" dirty="0"/>
              <a:t>сенсомоторную координацию, мелкую моторику рук</a:t>
            </a:r>
            <a:r>
              <a:rPr lang="ru-RU" b="1" dirty="0" smtClean="0"/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/>
              <a:t>развивают </a:t>
            </a:r>
            <a:r>
              <a:rPr lang="ru-RU" b="1" dirty="0"/>
              <a:t>пространственное ориентирование, способствуют пониманию понятий "вверху", "внизу", "справа", "слева</a:t>
            </a:r>
            <a:r>
              <a:rPr lang="ru-RU" b="1" dirty="0" smtClean="0"/>
              <a:t>";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/>
              <a:t>формируют </a:t>
            </a:r>
            <a:r>
              <a:rPr lang="ru-RU" b="1" dirty="0"/>
              <a:t>навыки шнуровки (шнурование, завязывание шнурка на бант</a:t>
            </a:r>
            <a:r>
              <a:rPr lang="ru-RU" b="1" dirty="0" smtClean="0"/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/>
              <a:t>способствуют </a:t>
            </a:r>
            <a:r>
              <a:rPr lang="ru-RU" b="1" dirty="0"/>
              <a:t>развитию речи </a:t>
            </a:r>
            <a:r>
              <a:rPr lang="ru-RU" b="1" dirty="0" smtClean="0"/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/>
              <a:t>развивают </a:t>
            </a:r>
            <a:r>
              <a:rPr lang="ru-RU" b="1" dirty="0"/>
              <a:t>творческие </a:t>
            </a:r>
            <a:r>
              <a:rPr lang="ru-RU" b="1" dirty="0" smtClean="0"/>
              <a:t>способности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Игры - шнуровки </a:t>
            </a:r>
          </a:p>
        </p:txBody>
      </p:sp>
      <p:pic>
        <p:nvPicPr>
          <p:cNvPr id="1028" name="Picture 4" descr="http://pedpresa.com/wp-content/uploads/2012/10/metodika-montessori-443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70540"/>
            <a:ext cx="3311922" cy="22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24aul.ru/large/571/2859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0" y="1953170"/>
            <a:ext cx="3311922" cy="24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65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564905"/>
            <a:ext cx="4032448" cy="40324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Детский конструктор по праву считается самой лучшей развивающей игрушкой для детей любого возраста. Игра с конструктором </a:t>
            </a:r>
            <a:r>
              <a:rPr lang="ru-RU" b="1" dirty="0" err="1"/>
              <a:t>Лего</a:t>
            </a:r>
            <a:r>
              <a:rPr lang="ru-RU" b="1" dirty="0"/>
              <a:t> помогает ребенку развить моторику рук, работу с цветом, воображение и научится логически мыслить, создавая тот или иной архитектурный шедевр.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Конструктор “</a:t>
            </a:r>
            <a:r>
              <a:rPr lang="ru-RU" dirty="0" err="1"/>
              <a:t>Лего</a:t>
            </a:r>
            <a:r>
              <a:rPr lang="ru-RU" dirty="0"/>
              <a:t>”</a:t>
            </a:r>
          </a:p>
        </p:txBody>
      </p:sp>
      <p:pic>
        <p:nvPicPr>
          <p:cNvPr id="2050" name="Picture 2" descr="развитие мелкой моторики у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28625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1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32856"/>
            <a:ext cx="3915957" cy="43204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Пальчиковые краски обожают все дети без исключения, как годовалые карапузы, так и те дети, которые уже готовятся к школе. Пальчиковые краски прекрасно развивают мелкую моторику. Кроме того, с их помощью не так уж сложно научить ребенка дошкольного возраста разбираться в цветах.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/>
          <a:lstStyle/>
          <a:p>
            <a:r>
              <a:rPr lang="ru-RU" dirty="0"/>
              <a:t>Пальчиковые краски</a:t>
            </a:r>
          </a:p>
        </p:txBody>
      </p:sp>
      <p:pic>
        <p:nvPicPr>
          <p:cNvPr id="3074" name="Picture 2" descr="развитие мелкой моторики у детей дошкольного возраста правиль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708920"/>
            <a:ext cx="428625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0771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dirty="0"/>
              <a:t> стимулируют развитие чувственного восприятия. Пальчики малыша станут более гибкими, восприимчивыми к мелким деталям.</a:t>
            </a:r>
          </a:p>
          <a:p>
            <a:pPr marL="0" indent="0" fontAlgn="base">
              <a:buNone/>
            </a:pPr>
            <a:r>
              <a:rPr lang="ru-RU" dirty="0"/>
              <a:t>Для занятия необходимо взять </a:t>
            </a:r>
            <a:r>
              <a:rPr lang="ru-RU" i="1" dirty="0"/>
              <a:t>мелкую крупу</a:t>
            </a:r>
            <a:r>
              <a:rPr lang="ru-RU" dirty="0"/>
              <a:t>: гречку, рис, пшено. Рассыпать на подносе тонким слоем и показать малышу, как можно на ней </a:t>
            </a:r>
            <a:r>
              <a:rPr lang="ru-RU" dirty="0">
                <a:hlinkClick r:id="rId2" tooltip="Арт-терапия"/>
              </a:rPr>
              <a:t>рисовать</a:t>
            </a:r>
            <a:r>
              <a:rPr lang="ru-RU" dirty="0"/>
              <a:t>. Поднос должен иметь высокие края, желательно в виде бортиков, а не поднимающиеся плавно, но даже это не гарантирует того, что крупа не будет рассыпана по полу. Занятие лучше проводить в комнате, где нет ковровых покрытий, и два движения веником приведут пол в порядок.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 с крупой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143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Варианты</a:t>
            </a:r>
            <a:br>
              <a:rPr lang="ru-RU" dirty="0" smtClean="0"/>
            </a:br>
            <a:r>
              <a:rPr lang="ru-RU" dirty="0" smtClean="0"/>
              <a:t>рисунков по крупе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282766" cy="406531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3777283" cy="3777283"/>
          </a:xfrm>
        </p:spPr>
      </p:pic>
    </p:spTree>
    <p:extLst>
      <p:ext uri="{BB962C8B-B14F-4D97-AF65-F5344CB8AC3E}">
        <p14:creationId xmlns:p14="http://schemas.microsoft.com/office/powerpoint/2010/main" val="223475520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461</TotalTime>
  <Words>824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Логопедическая помощь семьям , имеющим детей с ОВЗ</vt:lpstr>
      <vt:lpstr>Презентация PowerPoint</vt:lpstr>
      <vt:lpstr>Роль родителей в  реабилитации детей с ОВЗ</vt:lpstr>
      <vt:lpstr>Презентация PowerPoint</vt:lpstr>
      <vt:lpstr> Игры - шнуровки </vt:lpstr>
      <vt:lpstr>Конструктор “Лего”</vt:lpstr>
      <vt:lpstr>Пальчиковые краски</vt:lpstr>
      <vt:lpstr>Игры с крупой</vt:lpstr>
      <vt:lpstr> Варианты рисунков по крупе </vt:lpstr>
      <vt:lpstr>Игры с пуговицами </vt:lpstr>
      <vt:lpstr>Пальчиковые игры </vt:lpstr>
      <vt:lpstr>Лепка</vt:lpstr>
      <vt:lpstr>Мозаика</vt:lpstr>
      <vt:lpstr> Упражнения с бусинами </vt:lpstr>
      <vt:lpstr>Игры с прищепками</vt:lpstr>
      <vt:lpstr>Работа с раскрасками</vt:lpstr>
      <vt:lpstr>Графические диктанты</vt:lpstr>
      <vt:lpstr>Занятия рукоделием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ПМПК</cp:lastModifiedBy>
  <cp:revision>61</cp:revision>
  <dcterms:created xsi:type="dcterms:W3CDTF">2013-03-28T07:19:07Z</dcterms:created>
  <dcterms:modified xsi:type="dcterms:W3CDTF">2017-01-27T11:44:08Z</dcterms:modified>
</cp:coreProperties>
</file>