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3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60B8-DCA9-4FEB-93A1-B5D5EC2BF46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9D98-6EED-499E-A450-6C34D5B2B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4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60B8-DCA9-4FEB-93A1-B5D5EC2BF46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9D98-6EED-499E-A450-6C34D5B2B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625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60B8-DCA9-4FEB-93A1-B5D5EC2BF46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9D98-6EED-499E-A450-6C34D5B2B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8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60B8-DCA9-4FEB-93A1-B5D5EC2BF46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9D98-6EED-499E-A450-6C34D5B2B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91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60B8-DCA9-4FEB-93A1-B5D5EC2BF46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9D98-6EED-499E-A450-6C34D5B2B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28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60B8-DCA9-4FEB-93A1-B5D5EC2BF46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9D98-6EED-499E-A450-6C34D5B2B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71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60B8-DCA9-4FEB-93A1-B5D5EC2BF46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9D98-6EED-499E-A450-6C34D5B2B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693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60B8-DCA9-4FEB-93A1-B5D5EC2BF46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9D98-6EED-499E-A450-6C34D5B2B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91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60B8-DCA9-4FEB-93A1-B5D5EC2BF46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9D98-6EED-499E-A450-6C34D5B2B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95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60B8-DCA9-4FEB-93A1-B5D5EC2BF46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9D98-6EED-499E-A450-6C34D5B2B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179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60B8-DCA9-4FEB-93A1-B5D5EC2BF46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79D98-6EED-499E-A450-6C34D5B2B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53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560B8-DCA9-4FEB-93A1-B5D5EC2BF46A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79D98-6EED-499E-A450-6C34D5B2B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017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4627" y="5811594"/>
            <a:ext cx="113473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ВОЗМОЖНО: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Просмотреть учебник в </a:t>
            </a:r>
            <a:r>
              <a:rPr lang="ru-RU" dirty="0"/>
              <a:t>э</a:t>
            </a:r>
            <a:r>
              <a:rPr lang="ru-RU" dirty="0" smtClean="0"/>
              <a:t>лектронном виде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517" y="486061"/>
            <a:ext cx="6915150" cy="4857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3747" y="599665"/>
            <a:ext cx="10567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accent1">
                    <a:lumMod val="75000"/>
                  </a:schemeClr>
                </a:solidFill>
              </a:rPr>
              <a:t>Cifra.school</a:t>
            </a:r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</a:rPr>
              <a:t>__________________________________________________________</a:t>
            </a:r>
            <a:endParaRPr lang="ru-RU" sz="2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47" y="1150824"/>
            <a:ext cx="10058400" cy="429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014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02" y="113094"/>
            <a:ext cx="1881187" cy="1502243"/>
          </a:xfrm>
          <a:prstGeom prst="rect">
            <a:avLst/>
          </a:prstGeom>
        </p:spPr>
      </p:pic>
      <p:grpSp>
        <p:nvGrpSpPr>
          <p:cNvPr id="8" name="Группа 7"/>
          <p:cNvGrpSpPr/>
          <p:nvPr/>
        </p:nvGrpSpPr>
        <p:grpSpPr>
          <a:xfrm>
            <a:off x="416460" y="3983965"/>
            <a:ext cx="11347373" cy="2122333"/>
            <a:chOff x="416460" y="1615337"/>
            <a:chExt cx="11347373" cy="2122333"/>
          </a:xfrm>
        </p:grpSpPr>
        <p:sp>
          <p:nvSpPr>
            <p:cNvPr id="5" name="TextBox 4"/>
            <p:cNvSpPr txBox="1"/>
            <p:nvPr/>
          </p:nvSpPr>
          <p:spPr>
            <a:xfrm>
              <a:off x="416460" y="1615337"/>
              <a:ext cx="1134737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chemeClr val="accent2">
                      <a:lumMod val="75000"/>
                    </a:schemeClr>
                  </a:solidFill>
                </a:rPr>
                <a:t>ВОЗМОЖНО: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 smtClean="0"/>
                <a:t>Изучить материалы по профориентации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 smtClean="0"/>
                <a:t>Пройти он-</a:t>
              </a:r>
              <a:r>
                <a:rPr lang="ru-RU" dirty="0" err="1" smtClean="0"/>
                <a:t>лайн</a:t>
              </a:r>
              <a:r>
                <a:rPr lang="ru-RU" dirty="0" smtClean="0"/>
                <a:t> тестирование по профориентации </a:t>
              </a:r>
              <a:endParaRPr lang="ru-RU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6460" y="2814340"/>
              <a:ext cx="1134737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chemeClr val="accent2">
                      <a:lumMod val="75000"/>
                    </a:schemeClr>
                  </a:solidFill>
                </a:rPr>
                <a:t>НЕ ВОЗМОЖНО: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dirty="0" smtClean="0"/>
                <a:t>Зарегистрировать личный кабинет учащегося, так как кампания </a:t>
              </a:r>
              <a:r>
                <a:rPr lang="ru-RU" dirty="0"/>
                <a:t>2019 года Проекта «Билет в будущее» завершена и на данный момент ведутся подготовительные работы по запуску Проекта в 2020 году</a:t>
              </a:r>
            </a:p>
          </p:txBody>
        </p:sp>
      </p:grp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378" y="1226884"/>
            <a:ext cx="10058400" cy="2451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38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747" y="333661"/>
            <a:ext cx="2457450" cy="6381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3747" y="971836"/>
            <a:ext cx="113473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ЕСТЬ ВОЗМОЖНОСТЬ СОЗДАТЬ: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Личный кабинет учителя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Личный кабинет учащегося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ВОЗМОЖНО: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Организовать работу класса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Назначать задания:</a:t>
            </a:r>
          </a:p>
          <a:p>
            <a:pPr marL="54000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индивидуальные </a:t>
            </a:r>
            <a:r>
              <a:rPr lang="ru-RU" dirty="0" smtClean="0"/>
              <a:t>задания</a:t>
            </a:r>
            <a:endParaRPr lang="ru-RU" dirty="0"/>
          </a:p>
          <a:p>
            <a:pPr marL="54000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общие для класса задания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Отслеживать результаты выполнения заданий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Отслеживать динамику результатов отдельных</a:t>
            </a:r>
          </a:p>
          <a:p>
            <a:r>
              <a:rPr lang="ru-RU" dirty="0" smtClean="0"/>
              <a:t> учеников в течении года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8780" y="1539149"/>
            <a:ext cx="7572375" cy="17526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3394" y="3291749"/>
            <a:ext cx="2828925" cy="338137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7708" y="3561318"/>
            <a:ext cx="28384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225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36" y="366425"/>
            <a:ext cx="2333625" cy="704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4136" y="1302342"/>
            <a:ext cx="1134737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ЕСТЬ ВОЗМОЖНОСТЬ СОЗДАТЬ: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Личный кабинет учителя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Личный кабинет учащегося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ВОЗМОЖНО: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Организовать работу класса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Создавать собственные задания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Назначать задания:</a:t>
            </a:r>
          </a:p>
          <a:p>
            <a:pPr marL="54000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индивидуальные </a:t>
            </a:r>
            <a:r>
              <a:rPr lang="ru-RU" dirty="0" smtClean="0"/>
              <a:t>задания</a:t>
            </a:r>
            <a:endParaRPr lang="ru-RU" dirty="0"/>
          </a:p>
          <a:p>
            <a:pPr marL="54000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общие для класса задания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Отслеживать результаты выполнения заданий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Привязать класс, назначить работу и </a:t>
            </a:r>
          </a:p>
          <a:p>
            <a:r>
              <a:rPr lang="ru-RU" dirty="0" smtClean="0"/>
              <a:t>автоматически выставить оценки в электронном дневнике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Назначить администратора ОО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239" y="366425"/>
            <a:ext cx="7053779" cy="342185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554" y="3920282"/>
            <a:ext cx="1714500" cy="10572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975" y="3932632"/>
            <a:ext cx="1714500" cy="104492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36" y="5272660"/>
            <a:ext cx="7855025" cy="132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76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57" y="192222"/>
            <a:ext cx="1704975" cy="5905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4136" y="1302342"/>
            <a:ext cx="113473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ЕСТЬ ВОЗМОЖНОСТЬ СОЗДАТЬ: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Личный кабинет учителя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Личный кабинет учащегося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Личный кабинет родителя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ВОЗМОЖНО: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Организовать работу класса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Проводить он-</a:t>
            </a:r>
            <a:r>
              <a:rPr lang="ru-RU" dirty="0" err="1" smtClean="0"/>
              <a:t>лайн</a:t>
            </a:r>
            <a:r>
              <a:rPr lang="ru-RU" dirty="0" smtClean="0"/>
              <a:t> уроки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Назначать задания:</a:t>
            </a:r>
          </a:p>
          <a:p>
            <a:pPr marL="54000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индивидуальные </a:t>
            </a:r>
            <a:r>
              <a:rPr lang="ru-RU" dirty="0" smtClean="0"/>
              <a:t>задания</a:t>
            </a:r>
            <a:endParaRPr lang="ru-RU" dirty="0"/>
          </a:p>
          <a:p>
            <a:pPr marL="54000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общие для класса задания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Отслеживать результаты выполнения </a:t>
            </a:r>
          </a:p>
          <a:p>
            <a:r>
              <a:rPr lang="ru-RU" dirty="0" smtClean="0"/>
              <a:t>заданий по каждому ученику и классу в целом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567" y="685010"/>
            <a:ext cx="7563942" cy="20071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55" y="3211705"/>
            <a:ext cx="5552501" cy="233129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5403849" y="2133600"/>
            <a:ext cx="31650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 smtClean="0"/>
              <a:t>100</a:t>
            </a:r>
            <a:endParaRPr lang="ru-RU" sz="5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18793" y="2132849"/>
            <a:ext cx="208950" cy="14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48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99" y="278020"/>
            <a:ext cx="2343150" cy="1085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4136" y="1302342"/>
            <a:ext cx="1134737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ЕСТЬ ВОЗМОЖНОСТЬ СОЗДАТЬ: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Личный кабинет учителя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Личный кабинет учащегося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Личный кабинет родителя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ВОЗМОЖНО: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Назначать задания:</a:t>
            </a:r>
          </a:p>
          <a:p>
            <a:pPr marL="54000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индивидуальные задания</a:t>
            </a:r>
          </a:p>
          <a:p>
            <a:pPr marL="54000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общие для класса задания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Отслеживать результаты выполнения заданий по каждому прикреплённому профилю учащегося по принципу «хорошо/плохо»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Назначить для прохождения комплекс  занятий по выбранным предметам, но в расписании учащегося задания будут выстраиваться по очерёдности</a:t>
            </a:r>
          </a:p>
          <a:p>
            <a:r>
              <a:rPr lang="ru-RU" dirty="0" smtClean="0"/>
              <a:t> курсов, но не параллельно. Например, сначала в</a:t>
            </a:r>
          </a:p>
          <a:p>
            <a:r>
              <a:rPr lang="ru-RU" dirty="0" smtClean="0"/>
              <a:t> расписании будут выставлены все уроки  по</a:t>
            </a:r>
          </a:p>
          <a:p>
            <a:r>
              <a:rPr lang="ru-RU" dirty="0" smtClean="0"/>
              <a:t>«математике» и только по окончании  всего курса </a:t>
            </a:r>
          </a:p>
          <a:p>
            <a:r>
              <a:rPr lang="ru-RU" dirty="0" smtClean="0"/>
              <a:t>начнутся уроки по «русскому  языку». Возможно </a:t>
            </a:r>
          </a:p>
          <a:p>
            <a:r>
              <a:rPr lang="ru-RU" dirty="0" smtClean="0"/>
              <a:t>выполнять не </a:t>
            </a:r>
          </a:p>
          <a:p>
            <a:r>
              <a:rPr lang="ru-RU" dirty="0" smtClean="0"/>
              <a:t>назначенные задания из не назначенных курсов.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mtClean="0"/>
              <a:t>Учитель может назначать </a:t>
            </a:r>
            <a:r>
              <a:rPr lang="ru-RU" dirty="0" smtClean="0"/>
              <a:t>собственные задания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246" y="4417017"/>
            <a:ext cx="6377614" cy="208341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234" y="278020"/>
            <a:ext cx="7534275" cy="311467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5642292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2922</TotalTime>
  <Words>283</Words>
  <Application>Microsoft Office PowerPoint</Application>
  <PresentationFormat>Широкоэкранный</PresentationFormat>
  <Paragraphs>62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Наталия Пешкова</dc:creator>
  <cp:lastModifiedBy>Наталия Пешкова</cp:lastModifiedBy>
  <cp:revision>34</cp:revision>
  <dcterms:created xsi:type="dcterms:W3CDTF">2020-04-17T15:19:53Z</dcterms:created>
  <dcterms:modified xsi:type="dcterms:W3CDTF">2020-04-19T16:02:48Z</dcterms:modified>
</cp:coreProperties>
</file>