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8" r:id="rId6"/>
    <p:sldId id="267" r:id="rId7"/>
    <p:sldId id="269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56874439127031"/>
          <c:y val="0.15085047346203428"/>
          <c:w val="0.71090112505437664"/>
          <c:h val="0.74422951627809153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Лист1!$C$6:$E$6</c:f>
              <c:strCache>
                <c:ptCount val="3"/>
                <c:pt idx="0">
                  <c:v>всего уч-ся</c:v>
                </c:pt>
                <c:pt idx="1">
                  <c:v>наставников</c:v>
                </c:pt>
                <c:pt idx="2">
                  <c:v>наставляемых</c:v>
                </c:pt>
              </c:strCache>
            </c:strRef>
          </c:cat>
          <c:val>
            <c:numRef>
              <c:f>Лист1!$C$7:$E$7</c:f>
              <c:numCache>
                <c:formatCode>General</c:formatCode>
                <c:ptCount val="3"/>
                <c:pt idx="0">
                  <c:v>1195</c:v>
                </c:pt>
                <c:pt idx="1">
                  <c:v>15</c:v>
                </c:pt>
                <c:pt idx="2">
                  <c:v>580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8EAC0-73EE-4595-9F57-3DE6EC436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2B3FD03-A033-4756-B0C6-631B4E272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D42B3A-302A-4432-AB0B-3D3D943EC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899978-C865-456B-A88C-4A7F18DB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9D42A3-3AB0-4B2A-A9FA-01E8DE06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5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52FABC-2DD7-452D-9C8E-A926C4A5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FECD1D-133A-4BD5-8747-3ADCDD395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307D7E-19BA-48CB-BDC5-6FBB7507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178B06-7748-4526-AC2E-E271B7C9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FB82AB-D560-46A0-AFDE-1228566E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2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E7708E-6DAD-4830-8E1E-DEAC91A35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77582F-164F-4BDB-9C3F-36E0550A9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240FC2-5A45-41E1-BA35-70E29C19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4031C5-C857-4336-961B-AC3AEFD0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112070-F37E-4271-94F0-D1246DC3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C327C0-E8B3-42E8-BDD4-E1C2974B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606E31-E018-4E09-AA22-54EDE9F32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80ABD9-7C4E-4AFE-99E2-7282058F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44380B-0128-4B00-8107-50EC5CEF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3CB2D-64F5-475A-BD42-C2E62919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4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9FD234-E3FB-44E0-AAF2-9A70B6DE1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EA220B-9D12-4B1C-853C-1AF53B2A2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32D87A-6051-4E72-BDAF-72620187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A7DA60-7093-4741-8B23-016A5CA8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635D2C-DE9D-46FA-95B5-366F826C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5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D351CE-9C49-4407-90C8-72B19A6C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68BACA-62FF-4967-B239-EFBB0A2AB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FFC1DD-D64B-4848-B6BC-79AC03B40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C20E97-3D23-43B8-A495-2040478D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5999F0-E36D-4DE3-8595-C3D12EE4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A0F941-4F32-4275-8C20-85E21B08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4EE448-9493-4777-9C71-104D3CF4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F9C9426-DA6A-4DC7-8651-D5AEDE98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C7DA0F-7207-4AAA-881B-E6F653294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061179B-D3F1-46F5-A059-75D6609BB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54DB64F-D957-49A8-B26C-69EE2350C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4D097D-7368-48F4-801B-3100E4F6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B189B7A-982D-47DA-A246-FC9F9ED5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0EEE35B-8C6B-41E2-BEAE-258BDA38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879EB7-4076-47D1-AA9B-E0654A43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7D980C9-6A49-4E72-8018-8FE00478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623E106-1984-4D13-82DD-646D5E6B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D5673EE-572D-4844-81E5-2C76CD95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5633BED-289A-48C9-86DE-A7746767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4E923B-5558-4C00-9BBB-7B6390D7A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076B219-9179-48EF-9DCD-5E3FA990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9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235370-92E2-480A-B93A-C835A446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4FCC12-D95C-4CF2-A61B-A11DA43A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BBAE7A-1129-458B-80D7-F3845A589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B3E7CF-AF9B-4997-AD2D-648AE3BE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0FF81D-4F5D-47D4-845D-1080314BE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745B1A-5687-4A11-89F2-69FF760A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277A0E-B64A-4789-A312-5ABAF12C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473B678-37CF-492F-BAEC-0398DBBB0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E3977A6-4EC9-4C47-8744-AB39CA430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495B1A-7259-40BA-B790-63E30310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B46D25-55BA-463F-9DE8-FA82D64E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B55019-9DC0-4C3E-9787-5AF115A7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28889-BC36-46B7-9940-5C10E36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E7FA13-D114-43FB-BF5A-C687F8650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D8B544-4145-4381-8B26-DDAE2AB5D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10B5C-5029-4218-BABB-600E702F6B35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1913ED-FE03-4601-A3C7-1F0959358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1E1BD7-7ECF-4283-B5AB-8696FFF75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66625-77F2-43A2-9D83-DAC2A1A5A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8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chart" Target="../charts/char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25" y="0"/>
            <a:ext cx="12192000" cy="79989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6062" y="207420"/>
            <a:ext cx="7148104" cy="1802355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CC0066"/>
                </a:solidFill>
                <a:latin typeface="Georgia" panose="02040502050405020303" pitchFamily="18" charset="0"/>
              </a:rPr>
              <a:t>МАУ ДО ЦТ имени Д. Шервашидзе г. Лабинска</a:t>
            </a:r>
            <a:endParaRPr lang="ru-RU" sz="3600" b="1" dirty="0">
              <a:solidFill>
                <a:srgbClr val="CC0066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xmlns="" id="{007EE1B2-CCEF-4CF3-84B6-4DAC96B67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289" y="2819315"/>
            <a:ext cx="9976338" cy="1564920"/>
          </a:xfrm>
        </p:spPr>
        <p:txBody>
          <a:bodyPr>
            <a:noAutofit/>
          </a:bodyPr>
          <a:lstStyle/>
          <a:p>
            <a:pPr algn="l"/>
            <a:r>
              <a:rPr lang="ru-RU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наставничества в системе дополнительного </a:t>
            </a:r>
            <a:r>
              <a:rPr lang="ru-RU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r>
              <a:rPr lang="ru-RU" sz="4800" b="1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позитивной динамики по риску – «Недостаточная предметная и методическая компетентность учителей».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95138" y="5780836"/>
            <a:ext cx="3949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директора по учебной работе Бостанова Л. В.</a:t>
            </a:r>
          </a:p>
        </p:txBody>
      </p:sp>
    </p:spTree>
    <p:extLst>
      <p:ext uri="{BB962C8B-B14F-4D97-AF65-F5344CB8AC3E}">
        <p14:creationId xmlns:p14="http://schemas.microsoft.com/office/powerpoint/2010/main" val="13064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794" y="234681"/>
            <a:ext cx="9567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НАСТАВНИЧЕСВТА 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МАУ ДО ЦТ имени Д. Шервашидзе г. Лабинска</a:t>
            </a:r>
            <a:endParaRPr lang="ru-RU" sz="2400" dirty="0"/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14326"/>
              </p:ext>
            </p:extLst>
          </p:nvPr>
        </p:nvGraphicFramePr>
        <p:xfrm>
          <a:off x="457199" y="1277816"/>
          <a:ext cx="11007969" cy="3096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482"/>
                <a:gridCol w="3467462"/>
                <a:gridCol w="3096025"/>
              </a:tblGrid>
              <a:tr h="12672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Форма наставничества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наставляемых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Количество наставников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«Ученик-ученик»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«Работодатель – ученик</a:t>
                      </a:r>
                      <a:r>
                        <a:rPr lang="ru-RU" sz="240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«Учитель – учитель»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ВСЕГО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 descr="https://www.olivia-anapa-hotel.ru/wp-content/uploads/2017/12/man-pu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85" y="4055783"/>
            <a:ext cx="2657545" cy="26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xXx\Downloads\geOjC7fla9w7W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16" y="434109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794" y="234681"/>
            <a:ext cx="956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/>
          </a:p>
        </p:txBody>
      </p:sp>
      <p:pic>
        <p:nvPicPr>
          <p:cNvPr id="6" name="Picture 2" descr="C:\Users\xXx\Desktop\Наставничество выступление\Фото Осокина\5e2e1646-a7cf-4568-a0b0-92745d22de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69436" cy="31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xXx\Desktop\Наставничество выступление\Фото Осокина\f30dbe67-b602-4a14-b72e-28a3aa2c27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92" y="234681"/>
            <a:ext cx="371464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xXx\Desktop\Наставничество выступление\Фото Кузнецова\8a66394e-4f44-41d3-b0f8-aa5b294f5ff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5"/>
            <a:ext cx="4104456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xXx\Desktop\Наставничество выступление\Фото Кузнецова\6ba5a0ab-5cc5-41f8-b080-dbb364eb29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26" y="3567754"/>
            <a:ext cx="4179016" cy="313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xXx\Desktop\Наставничество выступление\Фото Склярова\WhatsApp Image 2022-01-31 at 11.18.44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02614" y="3567753"/>
            <a:ext cx="2483723" cy="31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xXx\Desktop\Наставничество выступление\Фото Склярова\WhatsApp Image 2022-01-31 at 11.18.45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9536" y="234680"/>
            <a:ext cx="3243201" cy="31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794" y="234681"/>
            <a:ext cx="956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Ученик-ученик (учащийся, студент - ребёнок)</a:t>
            </a:r>
            <a:endParaRPr lang="ru-RU" sz="2400" dirty="0"/>
          </a:p>
        </p:txBody>
      </p:sp>
      <p:pic>
        <p:nvPicPr>
          <p:cNvPr id="3074" name="Picture 2" descr="C:\Users\xXx\Desktop\Наставничество выступление\Фото Шахраманов\8e5bb691-24e1-4767-9893-d8b59bd799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5252" y="708397"/>
            <a:ext cx="3851031" cy="27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Xx\Desktop\Наставничество выступление\Фото Шахраманов\3258bb7c-3908-40e6-b1c0-d2950ec99ec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8" y="3653817"/>
            <a:ext cx="3915508" cy="29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140787"/>
              </p:ext>
            </p:extLst>
          </p:nvPr>
        </p:nvGraphicFramePr>
        <p:xfrm>
          <a:off x="4232031" y="3263414"/>
          <a:ext cx="3763107" cy="359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6" name="Picture 4" descr="C:\Users\xXx\Downloads\IMG_20220202_104332_resized_20220202_10480456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858"/>
          <a:stretch/>
        </p:blipFill>
        <p:spPr bwMode="auto">
          <a:xfrm>
            <a:off x="222739" y="708397"/>
            <a:ext cx="3927227" cy="29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xXx\Desktop\Наставничество выступление\Фото Сивцова\IMG_20211026_154029_resized_20211027_0954362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09" y="696346"/>
            <a:ext cx="3703360" cy="27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Xx\Desktop\Наставничество выступление\Фото Сивцова\IMG_20220122_1237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17911" y="3725034"/>
            <a:ext cx="3920558" cy="2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31757"/>
            <a:ext cx="12192000" cy="6858001"/>
          </a:xfrm>
          <a:prstGeom prst="rect">
            <a:avLst/>
          </a:prstGeom>
        </p:spPr>
      </p:pic>
      <p:pic>
        <p:nvPicPr>
          <p:cNvPr id="6" name="Объект 3" descr="C:\Users\12\Downloads\WhatsApp Image 2021-11-26 at 19.04.07.jpe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71692" y="3873744"/>
            <a:ext cx="3896285" cy="279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2\Downloads\WhatsApp Image 2021-04-20 at 17.42.03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6" y="803150"/>
            <a:ext cx="410445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xXx\Desktop\Наставничество выступление\Фото Беляева\1e99a0e8-73cd-422a-bb9c-77aa97e17af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1662" y="803150"/>
            <a:ext cx="39075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xXx\Desktop\Наставничество выступление\Троицкий\Встреча с казаком П И Солановым 09 01 2020\20200109_1101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0369" y="3873744"/>
            <a:ext cx="4339745" cy="27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56794" y="234681"/>
            <a:ext cx="956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Руководитель-ученик (взрослый-ребёнок)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Мои документы - В Троицкий\ФОТО И РИСУНКИ\ПАТРИОТИКА\2017 2018\Гырдымов М Д 17 11 17\20171117_15293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8008" y="803150"/>
            <a:ext cx="336218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xXx\Desktop\Наставничество выступление\Троицкий\Встреча Шервашидзе А в Лабинске 25 01 2018\20180125_14433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306" y="3873744"/>
            <a:ext cx="3212414" cy="27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344061" y="227642"/>
            <a:ext cx="12192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794" y="234681"/>
            <a:ext cx="956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с детьми-инвалидами с детьми с ОВЗ</a:t>
            </a:r>
            <a:endParaRPr lang="ru-RU" sz="2400" dirty="0"/>
          </a:p>
        </p:txBody>
      </p:sp>
      <p:pic>
        <p:nvPicPr>
          <p:cNvPr id="4098" name="Picture 2" descr="C:\Users\xXx\Downloads\IMG_20220201_1749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4769" y="877498"/>
            <a:ext cx="3528646" cy="33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xXx\Desktop\Учебная работа\3  Сведения об УЧАЩИХСЯ  и ОБЪЕДИНЕНИЯХ\Дети с ОВЗ\2020-2021 овз\Анкеты на детей с ОВЗ 2020-2021\Кузнецова  ОВЗ 19-20\Сущев Руслан\20191005_152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628" y="4334914"/>
            <a:ext cx="1892787" cy="25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xXx\Desktop\Наставничество выступление\Фото Сизькова\35002b62-9762-496d-b6f1-6497ff6382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7" y="936888"/>
            <a:ext cx="4344076" cy="32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xXx\Downloads\495ef4f4-72fc-4b25-9e2f-58bd90f09b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91" y="936888"/>
            <a:ext cx="2434308" cy="32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xXx\Desktop\Учебная работа\3  Сведения об УЧАЩИХСЯ  и ОБЪЕДИНЕНИЯХ\Дети с ОВЗ\2020-2021 овз\Анкеты на детей с ОВЗ 2020-2021\Кузнецова  ОВЗ 19-20\Сущев Руслан\20191019_15573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223" y="4334914"/>
            <a:ext cx="2155465" cy="25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xXx\Downloads\c9237770-09be-4d6d-b8ba-4ab8881d047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13488">
            <a:off x="2863157" y="4979577"/>
            <a:ext cx="1382383" cy="18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xXx\Downloads\55d0d253-0a39-4725-81ae-83242b0923a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1668">
            <a:off x="4212298" y="4600892"/>
            <a:ext cx="1449266" cy="193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xXx\Downloads\4239092d-95a4-44fb-bff2-be05215f7356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11506">
            <a:off x="7412685" y="4628454"/>
            <a:ext cx="1444411" cy="195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xXx\Downloads\da5b12f9-4c44-4ac3-ae1f-61282a6d5f17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268625">
            <a:off x="8610692" y="5279951"/>
            <a:ext cx="1829241" cy="132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xXx\Downloads\img010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421" y="4334914"/>
            <a:ext cx="1354475" cy="18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6794" y="234681"/>
            <a:ext cx="956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Учитель-учитель</a:t>
            </a:r>
            <a:endParaRPr lang="ru-RU" sz="2400" dirty="0"/>
          </a:p>
        </p:txBody>
      </p:sp>
      <p:pic>
        <p:nvPicPr>
          <p:cNvPr id="6" name="Picture 2" descr="C:\Users\xXx\Downloads\ebbec83b-c97a-474c-acd6-f395be3f34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52" y="34706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xXx\Downloads\99e39972-423e-4acc-95d3-1009d56c2a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412" y="385733"/>
            <a:ext cx="4001344" cy="30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xXx\Downloads\297d0dcd-3a91-4cbb-822f-80ff9b763c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52" y="3837307"/>
            <a:ext cx="3402359" cy="25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xXx\Downloads\b0a7a9f8-b5cf-4983-b5bb-0ccf6b9b1e8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496" y="3762380"/>
            <a:ext cx="3502260" cy="26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-z__DT5RUUI/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4" t="6905" r="29984" b="12796"/>
          <a:stretch/>
        </p:blipFill>
        <p:spPr bwMode="auto">
          <a:xfrm>
            <a:off x="5134266" y="795716"/>
            <a:ext cx="2098871" cy="23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t="25705" r="24136" b="11531"/>
          <a:stretch/>
        </p:blipFill>
        <p:spPr bwMode="auto">
          <a:xfrm>
            <a:off x="3844449" y="3428999"/>
            <a:ext cx="4315532" cy="31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457433-6480-46CF-A6D9-2900C7E048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2D48C4-BA40-4523-B93B-633DA33AA6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BC20AC-3490-4C52-BA9E-FF3C935B2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6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6159" y="29665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8031" y="617001"/>
            <a:ext cx="589410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631" y="1905506"/>
            <a:ext cx="8598877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Бостанова Людмила Владимировна, заместитель директора по учебной работе МАУ ДО ЦТ имени Д. Шервашидзе г. Лабинска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cdtlabinsk@mail.ru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8(861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3-11-18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ЦТ: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www.cdt-labinsk.ru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xXx\Downloads\depositphotos_20002303-stock-photo-3d-small-partner-net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76" y="3429000"/>
            <a:ext cx="2968316" cy="29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2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132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Times New Roman</vt:lpstr>
      <vt:lpstr>Тема Office</vt:lpstr>
      <vt:lpstr>МАУ ДО ЦТ имени Д. Шервашидзе г. Лабинска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Ю. Митрофанова</dc:creator>
  <cp:lastModifiedBy>user2</cp:lastModifiedBy>
  <cp:revision>72</cp:revision>
  <dcterms:created xsi:type="dcterms:W3CDTF">2021-06-01T10:24:17Z</dcterms:created>
  <dcterms:modified xsi:type="dcterms:W3CDTF">2022-05-27T09:43:29Z</dcterms:modified>
</cp:coreProperties>
</file>