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"/>
  </p:notesMasterIdLst>
  <p:sldIdLst>
    <p:sldId id="256" r:id="rId2"/>
    <p:sldId id="258" r:id="rId3"/>
    <p:sldId id="259" r:id="rId4"/>
    <p:sldId id="268" r:id="rId5"/>
    <p:sldId id="267" r:id="rId6"/>
    <p:sldId id="265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2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49BF-0F06-4CB2-9EDA-AA652D403C90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C200-4C4B-4C4C-90A8-93FAA0572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4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C200-4C4B-4C4C-90A8-93FAA05722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4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C2470-2ACD-4C37-9906-32298287BAE7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E2976-A186-4980-B157-89B3B3DC66F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4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087AE-2089-47E7-9D9D-DC24D110BEEC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8CE53-ECB7-44C8-91CE-201C53F4F6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45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EB9E8-7BED-45B3-9A5C-A1D5516F65BD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D930-A936-40D0-B346-8B3EEE69F7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5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24022-A330-45EF-A7CB-F7C6A36451B6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4AD0-8B95-473E-8F0B-7AE0542DCC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82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5D32D-E456-48A9-8D68-55B78DB08323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80EC2-6A6B-4FBC-ACD9-1E77189400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5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0C48D-D1B1-4C3D-B5DC-FE84F35FC0B9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F1865-9790-4E0D-B82F-497D2907E0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6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174BB-38EB-4C15-B2BF-1271157DB1B3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59A8C-3A1D-46C4-B5F5-0F20AAB19A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9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32E09-CDBB-4D89-A492-0BE9A930DE61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D3790-AAC9-459C-8053-80E954F443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2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08F90-3734-45B6-BBF5-8729DF304B56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EE4C-6218-4644-A304-5CFEDC4966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67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32803-5370-4773-B8A0-08CCC5AE726F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A3E6-FB29-4B6C-B594-A93AECCF77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27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D5D59-F62B-4BCA-A83B-3E1E3B6793C1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50AA4-FA76-4200-B2B1-0D56D6F19D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44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CC43ED-C3AB-48B3-9DA7-35405D28BA1C}" type="datetimeFigureOut">
              <a:rPr lang="ru-RU" smtClean="0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8B7049-018F-475D-885C-64D9D1EBE6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2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35496" y="0"/>
            <a:ext cx="9108504" cy="6869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3539996"/>
            <a:ext cx="8628112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динамики по риску – «Недостаточная предметная и методическая компетентность учителей»</a:t>
            </a:r>
            <a:b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298637"/>
            <a:ext cx="7134026" cy="2328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Шилов Сергей Викторович,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МОБУ СОШ № 9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И.Ф.Константинова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г.Лабинска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572" y="4090383"/>
            <a:ext cx="7380312" cy="27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-11133"/>
            <a:ext cx="9108504" cy="6869133"/>
          </a:xfrm>
          <a:prstGeom prst="rect">
            <a:avLst/>
          </a:prstGeom>
        </p:spPr>
      </p:pic>
      <p:sp>
        <p:nvSpPr>
          <p:cNvPr id="3075" name="Содержимое 2"/>
          <p:cNvSpPr>
            <a:spLocks noGrp="1"/>
          </p:cNvSpPr>
          <p:nvPr>
            <p:ph type="title"/>
          </p:nvPr>
        </p:nvSpPr>
        <p:spPr>
          <a:xfrm>
            <a:off x="-451856" y="629817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Клуб молодых учителей	</a:t>
            </a:r>
            <a:b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их наставников  «Коллеги»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143125"/>
            <a:ext cx="8472487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Цели клуба: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формирование и совершенствование профессиональных навыков учителя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 клуба: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ими практических навыков, необходимых для педагогической работы в рамках занимаемой должности;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и совершенствование педагогических навыков воспитательной работы с детьми;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передового педагогического опыта, освоение эффективных технологий, методов, приёмов, активных форм, использование цифровых образовательных ресурсов, внедрение их в практику работы;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деловых качеств молодого специалиста в целях наиболее рационального использования его возможностей в учебно-воспитательном процессе.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8" name="Рисунок 7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-11133"/>
            <a:ext cx="9108504" cy="6869133"/>
          </a:xfrm>
          <a:prstGeom prst="rect">
            <a:avLst/>
          </a:prstGeom>
        </p:spPr>
      </p:pic>
      <p:sp>
        <p:nvSpPr>
          <p:cNvPr id="4099" name="Содержимое 2"/>
          <p:cNvSpPr>
            <a:spLocks noGrp="1"/>
          </p:cNvSpPr>
          <p:nvPr>
            <p:ph type="title"/>
          </p:nvPr>
        </p:nvSpPr>
        <p:spPr>
          <a:xfrm>
            <a:off x="251140" y="445233"/>
            <a:ext cx="7053018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 клуба молодых учителей  и их наставников «Коллеги»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18008" y="2276872"/>
            <a:ext cx="8472487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учителя, имеющие стаж педагогической деятельности 1-3 года 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до 30 лет, не имеющие квалификационной категории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учителя-наставники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работе </a:t>
            </a:r>
          </a:p>
          <a:p>
            <a:pPr algn="just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воспитательной работе.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16251"/>
            <a:ext cx="9108504" cy="6869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31" y="163378"/>
            <a:ext cx="7429500" cy="1477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 молодого учителя</a:t>
            </a:r>
            <a:endParaRPr lang="ru-RU" sz="3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971" y="2071414"/>
            <a:ext cx="59150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Первый год обучения: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«Знания и умения учителя – залог творческого успеха учащихся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Второй  год обучения: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Самостоятельный творческий поиск»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Третий  год обучения: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«Выбор индивидуальной линии»</a:t>
            </a:r>
            <a:r>
              <a:rPr lang="ru-RU" sz="24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WhatsApp Image 2021-11-17 at 22.41.15.jpeg"/>
          <p:cNvPicPr>
            <a:picLocks noChangeAspect="1"/>
          </p:cNvPicPr>
          <p:nvPr/>
        </p:nvPicPr>
        <p:blipFill rotWithShape="1">
          <a:blip r:embed="rId3" cstate="print"/>
          <a:srcRect l="34528" t="44792" r="26389" b="31131"/>
          <a:stretch/>
        </p:blipFill>
        <p:spPr>
          <a:xfrm flipH="1">
            <a:off x="6516216" y="1985854"/>
            <a:ext cx="1800200" cy="147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atsApp Image 2021-11-17 at 22.46.13.jpeg"/>
          <p:cNvPicPr>
            <a:picLocks noChangeAspect="1"/>
          </p:cNvPicPr>
          <p:nvPr/>
        </p:nvPicPr>
        <p:blipFill>
          <a:blip r:embed="rId4" cstate="print"/>
          <a:srcRect l="10227" r="6818"/>
          <a:stretch>
            <a:fillRect/>
          </a:stretch>
        </p:blipFill>
        <p:spPr>
          <a:xfrm>
            <a:off x="6516216" y="3338990"/>
            <a:ext cx="1872208" cy="169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atsApp Image 2021-11-17 at 22.46.12.jpeg"/>
          <p:cNvPicPr>
            <a:picLocks noChangeAspect="1"/>
          </p:cNvPicPr>
          <p:nvPr/>
        </p:nvPicPr>
        <p:blipFill rotWithShape="1">
          <a:blip r:embed="rId5" cstate="print"/>
          <a:srcRect r="19355"/>
          <a:stretch/>
        </p:blipFill>
        <p:spPr>
          <a:xfrm>
            <a:off x="6516216" y="4923166"/>
            <a:ext cx="187220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эмблем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-12414" y="16251"/>
            <a:ext cx="9108504" cy="6869133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60065" y="353951"/>
            <a:ext cx="7886700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«Школе молодого учителя»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-108520" y="1988840"/>
            <a:ext cx="8623870" cy="4351338"/>
          </a:xfrm>
        </p:spPr>
        <p:txBody>
          <a:bodyPr rtlCol="0">
            <a:normAutofit/>
          </a:bodyPr>
          <a:lstStyle/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качественно адаптировать теоретические знания, полученные в вузе, к их практической реализации в работе с детьми;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 достаточный опыт и материалы,  его подтверждающие, для повышения квалификации, как правило, выпускники «Школы молодого учителя» успешно аттестуются на первую квалификационную категорию;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бесценный опыт работы в команде как опытных учителей, так и своих сверстников;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0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работать в профессии, в нашей школе.</a:t>
            </a: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-12414" y="16251"/>
            <a:ext cx="9108504" cy="6869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23" y="692696"/>
            <a:ext cx="6561479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«Бенефис молодого учителя»</a:t>
            </a:r>
            <a:r>
              <a:rPr lang="ru-RU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1-11-17 at 22.40.34.jpeg"/>
          <p:cNvPicPr>
            <a:picLocks noChangeAspect="1"/>
          </p:cNvPicPr>
          <p:nvPr/>
        </p:nvPicPr>
        <p:blipFill>
          <a:blip r:embed="rId3" cstate="print"/>
          <a:srcRect t="10416" b="6250"/>
          <a:stretch>
            <a:fillRect/>
          </a:stretch>
        </p:blipFill>
        <p:spPr>
          <a:xfrm>
            <a:off x="4895672" y="2423170"/>
            <a:ext cx="3790532" cy="421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atsApp Image 2021-11-17 at 22.46.11.jpeg"/>
          <p:cNvPicPr>
            <a:picLocks noChangeAspect="1"/>
          </p:cNvPicPr>
          <p:nvPr/>
        </p:nvPicPr>
        <p:blipFill>
          <a:blip r:embed="rId4" cstate="print"/>
          <a:srcRect l="25000" t="38096" r="24999"/>
          <a:stretch>
            <a:fillRect/>
          </a:stretch>
        </p:blipFill>
        <p:spPr>
          <a:xfrm>
            <a:off x="42082" y="2412369"/>
            <a:ext cx="4584511" cy="42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16251"/>
            <a:ext cx="9108504" cy="6869133"/>
          </a:xfrm>
          <a:prstGeom prst="rect">
            <a:avLst/>
          </a:prstGeo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47664" y="260649"/>
            <a:ext cx="496840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победы</a:t>
            </a:r>
          </a:p>
        </p:txBody>
      </p:sp>
      <p:pic>
        <p:nvPicPr>
          <p:cNvPr id="4" name="Рисунок 3" descr="WhatsApp Image 2021-11-17 at 22.47.22.jpeg"/>
          <p:cNvPicPr>
            <a:picLocks noChangeAspect="1"/>
          </p:cNvPicPr>
          <p:nvPr/>
        </p:nvPicPr>
        <p:blipFill>
          <a:blip r:embed="rId3" cstate="print"/>
          <a:srcRect t="20833" b="13541"/>
          <a:stretch>
            <a:fillRect/>
          </a:stretch>
        </p:blipFill>
        <p:spPr>
          <a:xfrm>
            <a:off x="5462740" y="2111134"/>
            <a:ext cx="3439280" cy="488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91595" y="1334188"/>
            <a:ext cx="3714776" cy="526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4"/>
          <a:stretch/>
        </p:blipFill>
        <p:spPr>
          <a:xfrm>
            <a:off x="0" y="-27384"/>
            <a:ext cx="9108504" cy="6869133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2908" y="-171400"/>
            <a:ext cx="7212979" cy="20081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 победы</a:t>
            </a:r>
            <a:r>
              <a:rPr lang="ru-RU" altLang="ru-RU" sz="3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команды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37701"/>
            <a:ext cx="425405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5887" y="260649"/>
            <a:ext cx="138549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236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Tw Cen MT</vt:lpstr>
      <vt:lpstr>Тема Office</vt:lpstr>
      <vt:lpstr>                                Формирования позитивной динамики по риску – «Недостаточная предметная и методическая компетентность учителей» </vt:lpstr>
      <vt:lpstr>Клуб молодых учителей   и их наставников  «Коллеги»</vt:lpstr>
      <vt:lpstr>Состав клуба молодых учителей  и их наставников «Коллеги»</vt:lpstr>
      <vt:lpstr>Школа молодого учителя</vt:lpstr>
      <vt:lpstr>В «Школе молодого учителя» </vt:lpstr>
      <vt:lpstr>«Бенефис молодого учителя» </vt:lpstr>
      <vt:lpstr>Первые победы</vt:lpstr>
      <vt:lpstr>Первые  победы в составе команды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 с молодыми учителями в школе</dc:title>
  <dc:creator>user</dc:creator>
  <cp:lastModifiedBy>user2</cp:lastModifiedBy>
  <cp:revision>42</cp:revision>
  <dcterms:created xsi:type="dcterms:W3CDTF">2021-11-17T20:24:47Z</dcterms:created>
  <dcterms:modified xsi:type="dcterms:W3CDTF">2022-05-27T09:41:28Z</dcterms:modified>
</cp:coreProperties>
</file>